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344">
          <p15:clr>
            <a:srgbClr val="A4A3A4"/>
          </p15:clr>
        </p15:guide>
        <p15:guide id="4" orient="horz" pos="9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43"/>
  </p:normalViewPr>
  <p:slideViewPr>
    <p:cSldViewPr snapToGrid="0">
      <p:cViewPr varScale="1">
        <p:scale>
          <a:sx n="117" d="100"/>
          <a:sy n="117" d="100"/>
        </p:scale>
        <p:origin x="192" y="232"/>
      </p:cViewPr>
      <p:guideLst>
        <p:guide orient="horz" pos="2160"/>
        <p:guide pos="3840"/>
        <p:guide orient="horz" pos="1344"/>
        <p:guide orient="horz" pos="9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49cadda7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449cadda7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垂直排列标题与&#10;文本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0DE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7904991" y="452362"/>
            <a:ext cx="3005534" cy="6049322"/>
          </a:xfrm>
          <a:custGeom>
            <a:avLst/>
            <a:gdLst/>
            <a:ahLst/>
            <a:cxnLst/>
            <a:rect l="l" t="t" r="r" b="b"/>
            <a:pathLst>
              <a:path w="509" h="1025" extrusionOk="0">
                <a:moveTo>
                  <a:pt x="493" y="15"/>
                </a:moveTo>
                <a:cubicBezTo>
                  <a:pt x="483" y="5"/>
                  <a:pt x="469" y="0"/>
                  <a:pt x="456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39" y="0"/>
                  <a:pt x="25" y="5"/>
                  <a:pt x="15" y="15"/>
                </a:cubicBezTo>
                <a:cubicBezTo>
                  <a:pt x="5" y="25"/>
                  <a:pt x="0" y="39"/>
                  <a:pt x="0" y="52"/>
                </a:cubicBezTo>
                <a:cubicBezTo>
                  <a:pt x="0" y="973"/>
                  <a:pt x="0" y="973"/>
                  <a:pt x="0" y="973"/>
                </a:cubicBezTo>
                <a:cubicBezTo>
                  <a:pt x="0" y="986"/>
                  <a:pt x="5" y="1000"/>
                  <a:pt x="15" y="1010"/>
                </a:cubicBezTo>
                <a:cubicBezTo>
                  <a:pt x="25" y="1020"/>
                  <a:pt x="39" y="1025"/>
                  <a:pt x="52" y="1025"/>
                </a:cubicBezTo>
                <a:cubicBezTo>
                  <a:pt x="456" y="1025"/>
                  <a:pt x="456" y="1025"/>
                  <a:pt x="456" y="1025"/>
                </a:cubicBezTo>
                <a:cubicBezTo>
                  <a:pt x="469" y="1025"/>
                  <a:pt x="483" y="1020"/>
                  <a:pt x="493" y="1010"/>
                </a:cubicBezTo>
                <a:cubicBezTo>
                  <a:pt x="503" y="1000"/>
                  <a:pt x="509" y="986"/>
                  <a:pt x="509" y="973"/>
                </a:cubicBezTo>
                <a:cubicBezTo>
                  <a:pt x="509" y="52"/>
                  <a:pt x="509" y="52"/>
                  <a:pt x="509" y="52"/>
                </a:cubicBezTo>
                <a:cubicBezTo>
                  <a:pt x="509" y="39"/>
                  <a:pt x="503" y="25"/>
                  <a:pt x="493" y="1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3"/>
          <p:cNvSpPr/>
          <p:nvPr/>
        </p:nvSpPr>
        <p:spPr>
          <a:xfrm>
            <a:off x="7904991" y="452362"/>
            <a:ext cx="3005534" cy="6049322"/>
          </a:xfrm>
          <a:custGeom>
            <a:avLst/>
            <a:gdLst/>
            <a:ahLst/>
            <a:cxnLst/>
            <a:rect l="l" t="t" r="r" b="b"/>
            <a:pathLst>
              <a:path w="509" h="1025" extrusionOk="0">
                <a:moveTo>
                  <a:pt x="493" y="15"/>
                </a:moveTo>
                <a:cubicBezTo>
                  <a:pt x="483" y="5"/>
                  <a:pt x="469" y="0"/>
                  <a:pt x="456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39" y="0"/>
                  <a:pt x="25" y="5"/>
                  <a:pt x="15" y="15"/>
                </a:cubicBezTo>
                <a:cubicBezTo>
                  <a:pt x="5" y="25"/>
                  <a:pt x="0" y="39"/>
                  <a:pt x="0" y="52"/>
                </a:cubicBezTo>
                <a:cubicBezTo>
                  <a:pt x="0" y="973"/>
                  <a:pt x="0" y="973"/>
                  <a:pt x="0" y="973"/>
                </a:cubicBezTo>
                <a:cubicBezTo>
                  <a:pt x="0" y="986"/>
                  <a:pt x="5" y="1000"/>
                  <a:pt x="15" y="1010"/>
                </a:cubicBezTo>
                <a:cubicBezTo>
                  <a:pt x="25" y="1020"/>
                  <a:pt x="39" y="1025"/>
                  <a:pt x="52" y="1025"/>
                </a:cubicBezTo>
                <a:cubicBezTo>
                  <a:pt x="456" y="1025"/>
                  <a:pt x="456" y="1025"/>
                  <a:pt x="456" y="1025"/>
                </a:cubicBezTo>
                <a:cubicBezTo>
                  <a:pt x="469" y="1025"/>
                  <a:pt x="483" y="1020"/>
                  <a:pt x="493" y="1010"/>
                </a:cubicBezTo>
                <a:cubicBezTo>
                  <a:pt x="503" y="1000"/>
                  <a:pt x="509" y="986"/>
                  <a:pt x="509" y="973"/>
                </a:cubicBezTo>
                <a:cubicBezTo>
                  <a:pt x="509" y="52"/>
                  <a:pt x="509" y="52"/>
                  <a:pt x="509" y="52"/>
                </a:cubicBezTo>
                <a:cubicBezTo>
                  <a:pt x="509" y="39"/>
                  <a:pt x="503" y="25"/>
                  <a:pt x="493" y="15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3"/>
          <p:cNvSpPr/>
          <p:nvPr/>
        </p:nvSpPr>
        <p:spPr>
          <a:xfrm>
            <a:off x="7904991" y="452362"/>
            <a:ext cx="3005534" cy="6049322"/>
          </a:xfrm>
          <a:custGeom>
            <a:avLst/>
            <a:gdLst/>
            <a:ahLst/>
            <a:cxnLst/>
            <a:rect l="l" t="t" r="r" b="b"/>
            <a:pathLst>
              <a:path w="509" h="1025" extrusionOk="0">
                <a:moveTo>
                  <a:pt x="493" y="15"/>
                </a:moveTo>
                <a:cubicBezTo>
                  <a:pt x="483" y="5"/>
                  <a:pt x="469" y="0"/>
                  <a:pt x="456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39" y="0"/>
                  <a:pt x="25" y="5"/>
                  <a:pt x="15" y="15"/>
                </a:cubicBezTo>
                <a:cubicBezTo>
                  <a:pt x="5" y="25"/>
                  <a:pt x="0" y="39"/>
                  <a:pt x="0" y="52"/>
                </a:cubicBezTo>
                <a:cubicBezTo>
                  <a:pt x="0" y="973"/>
                  <a:pt x="0" y="973"/>
                  <a:pt x="0" y="973"/>
                </a:cubicBezTo>
                <a:cubicBezTo>
                  <a:pt x="0" y="986"/>
                  <a:pt x="5" y="1000"/>
                  <a:pt x="15" y="1010"/>
                </a:cubicBezTo>
                <a:cubicBezTo>
                  <a:pt x="25" y="1020"/>
                  <a:pt x="39" y="1025"/>
                  <a:pt x="52" y="1025"/>
                </a:cubicBezTo>
                <a:cubicBezTo>
                  <a:pt x="456" y="1025"/>
                  <a:pt x="456" y="1025"/>
                  <a:pt x="456" y="1025"/>
                </a:cubicBezTo>
                <a:cubicBezTo>
                  <a:pt x="469" y="1025"/>
                  <a:pt x="483" y="1020"/>
                  <a:pt x="493" y="1010"/>
                </a:cubicBezTo>
                <a:cubicBezTo>
                  <a:pt x="503" y="1000"/>
                  <a:pt x="509" y="986"/>
                  <a:pt x="509" y="973"/>
                </a:cubicBezTo>
                <a:cubicBezTo>
                  <a:pt x="509" y="52"/>
                  <a:pt x="509" y="52"/>
                  <a:pt x="509" y="52"/>
                </a:cubicBezTo>
                <a:cubicBezTo>
                  <a:pt x="509" y="39"/>
                  <a:pt x="503" y="25"/>
                  <a:pt x="493" y="15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3"/>
          <p:cNvSpPr/>
          <p:nvPr/>
        </p:nvSpPr>
        <p:spPr>
          <a:xfrm>
            <a:off x="7904991" y="452362"/>
            <a:ext cx="3005534" cy="6049322"/>
          </a:xfrm>
          <a:custGeom>
            <a:avLst/>
            <a:gdLst/>
            <a:ahLst/>
            <a:cxnLst/>
            <a:rect l="l" t="t" r="r" b="b"/>
            <a:pathLst>
              <a:path w="509" h="1025" extrusionOk="0">
                <a:moveTo>
                  <a:pt x="493" y="15"/>
                </a:moveTo>
                <a:cubicBezTo>
                  <a:pt x="483" y="5"/>
                  <a:pt x="469" y="0"/>
                  <a:pt x="456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39" y="0"/>
                  <a:pt x="25" y="5"/>
                  <a:pt x="15" y="15"/>
                </a:cubicBezTo>
                <a:cubicBezTo>
                  <a:pt x="5" y="25"/>
                  <a:pt x="0" y="39"/>
                  <a:pt x="0" y="52"/>
                </a:cubicBezTo>
                <a:cubicBezTo>
                  <a:pt x="0" y="973"/>
                  <a:pt x="0" y="973"/>
                  <a:pt x="0" y="973"/>
                </a:cubicBezTo>
                <a:cubicBezTo>
                  <a:pt x="0" y="986"/>
                  <a:pt x="5" y="1000"/>
                  <a:pt x="15" y="1010"/>
                </a:cubicBezTo>
                <a:cubicBezTo>
                  <a:pt x="25" y="1020"/>
                  <a:pt x="39" y="1025"/>
                  <a:pt x="52" y="1025"/>
                </a:cubicBezTo>
                <a:cubicBezTo>
                  <a:pt x="456" y="1025"/>
                  <a:pt x="456" y="1025"/>
                  <a:pt x="456" y="1025"/>
                </a:cubicBezTo>
                <a:cubicBezTo>
                  <a:pt x="469" y="1025"/>
                  <a:pt x="483" y="1020"/>
                  <a:pt x="493" y="1010"/>
                </a:cubicBezTo>
                <a:cubicBezTo>
                  <a:pt x="503" y="1000"/>
                  <a:pt x="509" y="986"/>
                  <a:pt x="509" y="973"/>
                </a:cubicBezTo>
                <a:cubicBezTo>
                  <a:pt x="509" y="52"/>
                  <a:pt x="509" y="52"/>
                  <a:pt x="509" y="52"/>
                </a:cubicBezTo>
                <a:cubicBezTo>
                  <a:pt x="509" y="39"/>
                  <a:pt x="503" y="25"/>
                  <a:pt x="493" y="15"/>
                </a:cubicBezTo>
                <a:close/>
              </a:path>
            </a:pathLst>
          </a:custGeom>
          <a:solidFill>
            <a:srgbClr val="FFFFFF">
              <a:alpha val="6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3"/>
          <p:cNvSpPr/>
          <p:nvPr/>
        </p:nvSpPr>
        <p:spPr>
          <a:xfrm>
            <a:off x="7904991" y="1151832"/>
            <a:ext cx="3005400" cy="4508400"/>
          </a:xfrm>
          <a:prstGeom prst="rect">
            <a:avLst/>
          </a:prstGeom>
          <a:solidFill>
            <a:srgbClr val="ADECF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0771" y="-1693254"/>
            <a:ext cx="487363" cy="4873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13"/>
          <p:cNvGrpSpPr/>
          <p:nvPr/>
        </p:nvGrpSpPr>
        <p:grpSpPr>
          <a:xfrm>
            <a:off x="9932359" y="4151903"/>
            <a:ext cx="289500" cy="289500"/>
            <a:chOff x="6623334" y="4139278"/>
            <a:chExt cx="289500" cy="289500"/>
          </a:xfrm>
        </p:grpSpPr>
        <p:sp>
          <p:nvSpPr>
            <p:cNvPr id="91" name="Google Shape;91;p13"/>
            <p:cNvSpPr/>
            <p:nvPr/>
          </p:nvSpPr>
          <p:spPr>
            <a:xfrm>
              <a:off x="6623334" y="4139278"/>
              <a:ext cx="289500" cy="289500"/>
            </a:xfrm>
            <a:prstGeom prst="rect">
              <a:avLst/>
            </a:prstGeom>
            <a:solidFill>
              <a:srgbClr val="76D0D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6727163" y="4204854"/>
              <a:ext cx="81900" cy="103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6688909" y="4325075"/>
              <a:ext cx="158475" cy="38254"/>
            </a:xfrm>
            <a:custGeom>
              <a:avLst/>
              <a:gdLst/>
              <a:ahLst/>
              <a:cxnLst/>
              <a:rect l="l" t="t" r="r" b="b"/>
              <a:pathLst>
                <a:path w="27" h="7" extrusionOk="0">
                  <a:moveTo>
                    <a:pt x="17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12" y="0"/>
                    <a:pt x="10" y="0"/>
                    <a:pt x="9" y="0"/>
                  </a:cubicBezTo>
                  <a:cubicBezTo>
                    <a:pt x="4" y="1"/>
                    <a:pt x="0" y="3"/>
                    <a:pt x="0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6" y="3"/>
                    <a:pt x="22" y="1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" name="Google Shape;94;p13"/>
          <p:cNvSpPr/>
          <p:nvPr/>
        </p:nvSpPr>
        <p:spPr>
          <a:xfrm>
            <a:off x="8582602" y="4151903"/>
            <a:ext cx="1349700" cy="28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8850366" y="4239337"/>
            <a:ext cx="87434" cy="114758"/>
          </a:xfrm>
          <a:custGeom>
            <a:avLst/>
            <a:gdLst/>
            <a:ahLst/>
            <a:cxnLst/>
            <a:rect l="l" t="t" r="r" b="b"/>
            <a:pathLst>
              <a:path w="15" h="19" extrusionOk="0">
                <a:moveTo>
                  <a:pt x="13" y="11"/>
                </a:moveTo>
                <a:cubicBezTo>
                  <a:pt x="13" y="15"/>
                  <a:pt x="11" y="17"/>
                  <a:pt x="7" y="17"/>
                </a:cubicBezTo>
                <a:cubicBezTo>
                  <a:pt x="4" y="17"/>
                  <a:pt x="2" y="15"/>
                  <a:pt x="2" y="11"/>
                </a:cubicBezTo>
                <a:cubicBezTo>
                  <a:pt x="2" y="0"/>
                  <a:pt x="2" y="0"/>
                  <a:pt x="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6"/>
                  <a:pt x="3" y="19"/>
                  <a:pt x="7" y="19"/>
                </a:cubicBezTo>
                <a:cubicBezTo>
                  <a:pt x="12" y="19"/>
                  <a:pt x="15" y="16"/>
                  <a:pt x="15" y="11"/>
                </a:cubicBezTo>
                <a:cubicBezTo>
                  <a:pt x="15" y="0"/>
                  <a:pt x="15" y="0"/>
                  <a:pt x="15" y="0"/>
                </a:cubicBezTo>
                <a:cubicBezTo>
                  <a:pt x="13" y="0"/>
                  <a:pt x="13" y="0"/>
                  <a:pt x="13" y="0"/>
                </a:cubicBezTo>
                <a:lnTo>
                  <a:pt x="13" y="11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8954196" y="4239337"/>
            <a:ext cx="81971" cy="114758"/>
          </a:xfrm>
          <a:custGeom>
            <a:avLst/>
            <a:gdLst/>
            <a:ahLst/>
            <a:cxnLst/>
            <a:rect l="l" t="t" r="r" b="b"/>
            <a:pathLst>
              <a:path w="14" h="19" extrusionOk="0">
                <a:moveTo>
                  <a:pt x="3" y="5"/>
                </a:moveTo>
                <a:cubicBezTo>
                  <a:pt x="3" y="3"/>
                  <a:pt x="5" y="2"/>
                  <a:pt x="7" y="2"/>
                </a:cubicBezTo>
                <a:cubicBezTo>
                  <a:pt x="9" y="2"/>
                  <a:pt x="11" y="3"/>
                  <a:pt x="12" y="4"/>
                </a:cubicBezTo>
                <a:cubicBezTo>
                  <a:pt x="13" y="3"/>
                  <a:pt x="13" y="3"/>
                  <a:pt x="13" y="3"/>
                </a:cubicBezTo>
                <a:cubicBezTo>
                  <a:pt x="12" y="1"/>
                  <a:pt x="10" y="0"/>
                  <a:pt x="7" y="0"/>
                </a:cubicBezTo>
                <a:cubicBezTo>
                  <a:pt x="3" y="0"/>
                  <a:pt x="1" y="2"/>
                  <a:pt x="1" y="5"/>
                </a:cubicBezTo>
                <a:cubicBezTo>
                  <a:pt x="1" y="12"/>
                  <a:pt x="11" y="9"/>
                  <a:pt x="11" y="14"/>
                </a:cubicBezTo>
                <a:cubicBezTo>
                  <a:pt x="11" y="15"/>
                  <a:pt x="10" y="17"/>
                  <a:pt x="7" y="17"/>
                </a:cubicBezTo>
                <a:cubicBezTo>
                  <a:pt x="5" y="17"/>
                  <a:pt x="3" y="16"/>
                  <a:pt x="1" y="14"/>
                </a:cubicBezTo>
                <a:cubicBezTo>
                  <a:pt x="0" y="16"/>
                  <a:pt x="0" y="16"/>
                  <a:pt x="0" y="16"/>
                </a:cubicBezTo>
                <a:cubicBezTo>
                  <a:pt x="2" y="18"/>
                  <a:pt x="4" y="19"/>
                  <a:pt x="7" y="19"/>
                </a:cubicBezTo>
                <a:cubicBezTo>
                  <a:pt x="12" y="19"/>
                  <a:pt x="14" y="16"/>
                  <a:pt x="14" y="14"/>
                </a:cubicBezTo>
                <a:cubicBezTo>
                  <a:pt x="14" y="7"/>
                  <a:pt x="3" y="9"/>
                  <a:pt x="3" y="5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3"/>
          <p:cNvSpPr/>
          <p:nvPr/>
        </p:nvSpPr>
        <p:spPr>
          <a:xfrm>
            <a:off x="9052559" y="4239337"/>
            <a:ext cx="71042" cy="114758"/>
          </a:xfrm>
          <a:custGeom>
            <a:avLst/>
            <a:gdLst/>
            <a:ahLst/>
            <a:cxnLst/>
            <a:rect l="l" t="t" r="r" b="b"/>
            <a:pathLst>
              <a:path w="13" h="21" extrusionOk="0">
                <a:moveTo>
                  <a:pt x="0" y="21"/>
                </a:moveTo>
                <a:lnTo>
                  <a:pt x="13" y="21"/>
                </a:lnTo>
                <a:lnTo>
                  <a:pt x="13" y="19"/>
                </a:lnTo>
                <a:lnTo>
                  <a:pt x="4" y="19"/>
                </a:lnTo>
                <a:lnTo>
                  <a:pt x="4" y="11"/>
                </a:lnTo>
                <a:lnTo>
                  <a:pt x="13" y="11"/>
                </a:lnTo>
                <a:lnTo>
                  <a:pt x="13" y="9"/>
                </a:lnTo>
                <a:lnTo>
                  <a:pt x="4" y="9"/>
                </a:lnTo>
                <a:lnTo>
                  <a:pt x="4" y="3"/>
                </a:lnTo>
                <a:lnTo>
                  <a:pt x="13" y="3"/>
                </a:lnTo>
                <a:lnTo>
                  <a:pt x="13" y="0"/>
                </a:lnTo>
                <a:lnTo>
                  <a:pt x="0" y="0"/>
                </a:lnTo>
                <a:lnTo>
                  <a:pt x="0" y="21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" name="Google Shape;98;p13"/>
          <p:cNvGrpSpPr/>
          <p:nvPr/>
        </p:nvGrpSpPr>
        <p:grpSpPr>
          <a:xfrm>
            <a:off x="8992446" y="5042633"/>
            <a:ext cx="825300" cy="289500"/>
            <a:chOff x="5683421" y="5030008"/>
            <a:chExt cx="825300" cy="289500"/>
          </a:xfrm>
        </p:grpSpPr>
        <p:sp>
          <p:nvSpPr>
            <p:cNvPr id="99" name="Google Shape;99;p13"/>
            <p:cNvSpPr/>
            <p:nvPr/>
          </p:nvSpPr>
          <p:spPr>
            <a:xfrm>
              <a:off x="5683421" y="5030008"/>
              <a:ext cx="825300" cy="289500"/>
            </a:xfrm>
            <a:prstGeom prst="rect">
              <a:avLst/>
            </a:prstGeom>
            <a:solidFill>
              <a:srgbClr val="EE643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5874684" y="5117442"/>
              <a:ext cx="60112" cy="109292"/>
            </a:xfrm>
            <a:custGeom>
              <a:avLst/>
              <a:gdLst/>
              <a:ahLst/>
              <a:cxnLst/>
              <a:rect l="l" t="t" r="r" b="b"/>
              <a:pathLst>
                <a:path w="11" h="20" extrusionOk="0">
                  <a:moveTo>
                    <a:pt x="2" y="0"/>
                  </a:moveTo>
                  <a:lnTo>
                    <a:pt x="0" y="0"/>
                  </a:lnTo>
                  <a:lnTo>
                    <a:pt x="0" y="20"/>
                  </a:lnTo>
                  <a:lnTo>
                    <a:pt x="11" y="20"/>
                  </a:lnTo>
                  <a:lnTo>
                    <a:pt x="11" y="18"/>
                  </a:lnTo>
                  <a:lnTo>
                    <a:pt x="2" y="18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5945722" y="5117442"/>
              <a:ext cx="109292" cy="114758"/>
            </a:xfrm>
            <a:custGeom>
              <a:avLst/>
              <a:gdLst/>
              <a:ahLst/>
              <a:cxnLst/>
              <a:rect l="l" t="t" r="r" b="b"/>
              <a:pathLst>
                <a:path w="18" h="19" extrusionOk="0">
                  <a:moveTo>
                    <a:pt x="9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15"/>
                    <a:pt x="3" y="19"/>
                    <a:pt x="9" y="19"/>
                  </a:cubicBezTo>
                  <a:cubicBezTo>
                    <a:pt x="14" y="19"/>
                    <a:pt x="18" y="15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  <a:close/>
                  <a:moveTo>
                    <a:pt x="9" y="17"/>
                  </a:moveTo>
                  <a:cubicBezTo>
                    <a:pt x="5" y="17"/>
                    <a:pt x="2" y="14"/>
                    <a:pt x="2" y="9"/>
                  </a:cubicBezTo>
                  <a:cubicBezTo>
                    <a:pt x="2" y="5"/>
                    <a:pt x="5" y="2"/>
                    <a:pt x="9" y="2"/>
                  </a:cubicBezTo>
                  <a:cubicBezTo>
                    <a:pt x="13" y="2"/>
                    <a:pt x="16" y="5"/>
                    <a:pt x="16" y="9"/>
                  </a:cubicBezTo>
                  <a:cubicBezTo>
                    <a:pt x="16" y="14"/>
                    <a:pt x="13" y="17"/>
                    <a:pt x="9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6071410" y="5117442"/>
              <a:ext cx="92900" cy="114758"/>
            </a:xfrm>
            <a:custGeom>
              <a:avLst/>
              <a:gdLst/>
              <a:ahLst/>
              <a:cxnLst/>
              <a:rect l="l" t="t" r="r" b="b"/>
              <a:pathLst>
                <a:path w="16" h="19" extrusionOk="0">
                  <a:moveTo>
                    <a:pt x="8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6"/>
                    <a:pt x="11" y="17"/>
                    <a:pt x="9" y="17"/>
                  </a:cubicBezTo>
                  <a:cubicBezTo>
                    <a:pt x="5" y="17"/>
                    <a:pt x="2" y="14"/>
                    <a:pt x="2" y="9"/>
                  </a:cubicBezTo>
                  <a:cubicBezTo>
                    <a:pt x="2" y="5"/>
                    <a:pt x="5" y="2"/>
                    <a:pt x="9" y="2"/>
                  </a:cubicBezTo>
                  <a:cubicBezTo>
                    <a:pt x="11" y="2"/>
                    <a:pt x="13" y="3"/>
                    <a:pt x="14" y="4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1"/>
                    <a:pt x="12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12" y="19"/>
                    <a:pt x="15" y="18"/>
                    <a:pt x="16" y="16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8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6186165" y="5117442"/>
              <a:ext cx="16500" cy="109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6224419" y="5117442"/>
              <a:ext cx="92900" cy="109292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14" y="0"/>
                  </a:moveTo>
                  <a:lnTo>
                    <a:pt x="14" y="16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5"/>
                  </a:lnTo>
                  <a:lnTo>
                    <a:pt x="14" y="20"/>
                  </a:lnTo>
                  <a:lnTo>
                    <a:pt x="17" y="20"/>
                  </a:lnTo>
                  <a:lnTo>
                    <a:pt x="17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" name="Google Shape;105;p13"/>
          <p:cNvSpPr/>
          <p:nvPr/>
        </p:nvSpPr>
        <p:spPr>
          <a:xfrm>
            <a:off x="9150922" y="4239337"/>
            <a:ext cx="76505" cy="114758"/>
          </a:xfrm>
          <a:custGeom>
            <a:avLst/>
            <a:gdLst/>
            <a:ahLst/>
            <a:cxnLst/>
            <a:rect l="l" t="t" r="r" b="b"/>
            <a:pathLst>
              <a:path w="13" h="19" extrusionOk="0">
                <a:moveTo>
                  <a:pt x="13" y="6"/>
                </a:moveTo>
                <a:cubicBezTo>
                  <a:pt x="13" y="2"/>
                  <a:pt x="11" y="0"/>
                  <a:pt x="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9"/>
                  <a:pt x="0" y="19"/>
                  <a:pt x="0" y="19"/>
                </a:cubicBezTo>
                <a:cubicBezTo>
                  <a:pt x="2" y="19"/>
                  <a:pt x="2" y="19"/>
                  <a:pt x="2" y="19"/>
                </a:cubicBezTo>
                <a:cubicBezTo>
                  <a:pt x="2" y="11"/>
                  <a:pt x="2" y="11"/>
                  <a:pt x="2" y="11"/>
                </a:cubicBezTo>
                <a:cubicBezTo>
                  <a:pt x="6" y="11"/>
                  <a:pt x="6" y="11"/>
                  <a:pt x="6" y="11"/>
                </a:cubicBezTo>
                <a:cubicBezTo>
                  <a:pt x="10" y="19"/>
                  <a:pt x="10" y="19"/>
                  <a:pt x="10" y="19"/>
                </a:cubicBezTo>
                <a:cubicBezTo>
                  <a:pt x="13" y="19"/>
                  <a:pt x="13" y="19"/>
                  <a:pt x="13" y="19"/>
                </a:cubicBezTo>
                <a:cubicBezTo>
                  <a:pt x="8" y="11"/>
                  <a:pt x="8" y="11"/>
                  <a:pt x="8" y="11"/>
                </a:cubicBezTo>
                <a:cubicBezTo>
                  <a:pt x="11" y="11"/>
                  <a:pt x="13" y="9"/>
                  <a:pt x="13" y="6"/>
                </a:cubicBezTo>
                <a:close/>
                <a:moveTo>
                  <a:pt x="2" y="9"/>
                </a:moveTo>
                <a:cubicBezTo>
                  <a:pt x="2" y="2"/>
                  <a:pt x="2" y="2"/>
                  <a:pt x="2" y="2"/>
                </a:cubicBezTo>
                <a:cubicBezTo>
                  <a:pt x="7" y="2"/>
                  <a:pt x="7" y="2"/>
                  <a:pt x="7" y="2"/>
                </a:cubicBezTo>
                <a:cubicBezTo>
                  <a:pt x="9" y="2"/>
                  <a:pt x="11" y="4"/>
                  <a:pt x="11" y="6"/>
                </a:cubicBezTo>
                <a:cubicBezTo>
                  <a:pt x="11" y="8"/>
                  <a:pt x="9" y="9"/>
                  <a:pt x="7" y="9"/>
                </a:cubicBezTo>
                <a:lnTo>
                  <a:pt x="2" y="9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3"/>
          <p:cNvSpPr/>
          <p:nvPr/>
        </p:nvSpPr>
        <p:spPr>
          <a:xfrm>
            <a:off x="9249285" y="4239337"/>
            <a:ext cx="87434" cy="114758"/>
          </a:xfrm>
          <a:custGeom>
            <a:avLst/>
            <a:gdLst/>
            <a:ahLst/>
            <a:cxnLst/>
            <a:rect l="l" t="t" r="r" b="b"/>
            <a:pathLst>
              <a:path w="16" h="21" extrusionOk="0">
                <a:moveTo>
                  <a:pt x="13" y="17"/>
                </a:moveTo>
                <a:lnTo>
                  <a:pt x="2" y="0"/>
                </a:lnTo>
                <a:lnTo>
                  <a:pt x="0" y="0"/>
                </a:lnTo>
                <a:lnTo>
                  <a:pt x="0" y="21"/>
                </a:lnTo>
                <a:lnTo>
                  <a:pt x="2" y="21"/>
                </a:lnTo>
                <a:lnTo>
                  <a:pt x="2" y="5"/>
                </a:lnTo>
                <a:lnTo>
                  <a:pt x="13" y="21"/>
                </a:lnTo>
                <a:lnTo>
                  <a:pt x="16" y="21"/>
                </a:lnTo>
                <a:lnTo>
                  <a:pt x="16" y="0"/>
                </a:lnTo>
                <a:lnTo>
                  <a:pt x="13" y="0"/>
                </a:lnTo>
                <a:lnTo>
                  <a:pt x="13" y="17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3"/>
          <p:cNvSpPr/>
          <p:nvPr/>
        </p:nvSpPr>
        <p:spPr>
          <a:xfrm>
            <a:off x="9467869" y="4239337"/>
            <a:ext cx="109292" cy="114758"/>
          </a:xfrm>
          <a:custGeom>
            <a:avLst/>
            <a:gdLst/>
            <a:ahLst/>
            <a:cxnLst/>
            <a:rect l="l" t="t" r="r" b="b"/>
            <a:pathLst>
              <a:path w="20" h="21" extrusionOk="0">
                <a:moveTo>
                  <a:pt x="10" y="15"/>
                </a:moveTo>
                <a:lnTo>
                  <a:pt x="3" y="0"/>
                </a:lnTo>
                <a:lnTo>
                  <a:pt x="0" y="0"/>
                </a:lnTo>
                <a:lnTo>
                  <a:pt x="0" y="21"/>
                </a:lnTo>
                <a:lnTo>
                  <a:pt x="2" y="21"/>
                </a:lnTo>
                <a:lnTo>
                  <a:pt x="2" y="4"/>
                </a:lnTo>
                <a:lnTo>
                  <a:pt x="9" y="21"/>
                </a:lnTo>
                <a:lnTo>
                  <a:pt x="10" y="21"/>
                </a:lnTo>
                <a:lnTo>
                  <a:pt x="17" y="4"/>
                </a:lnTo>
                <a:lnTo>
                  <a:pt x="17" y="21"/>
                </a:lnTo>
                <a:lnTo>
                  <a:pt x="20" y="21"/>
                </a:lnTo>
                <a:lnTo>
                  <a:pt x="20" y="0"/>
                </a:lnTo>
                <a:lnTo>
                  <a:pt x="16" y="0"/>
                </a:lnTo>
                <a:lnTo>
                  <a:pt x="10" y="15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3"/>
          <p:cNvSpPr/>
          <p:nvPr/>
        </p:nvSpPr>
        <p:spPr>
          <a:xfrm>
            <a:off x="9599019" y="4239337"/>
            <a:ext cx="71042" cy="114758"/>
          </a:xfrm>
          <a:custGeom>
            <a:avLst/>
            <a:gdLst/>
            <a:ahLst/>
            <a:cxnLst/>
            <a:rect l="l" t="t" r="r" b="b"/>
            <a:pathLst>
              <a:path w="13" h="21" extrusionOk="0">
                <a:moveTo>
                  <a:pt x="13" y="3"/>
                </a:moveTo>
                <a:lnTo>
                  <a:pt x="13" y="0"/>
                </a:lnTo>
                <a:lnTo>
                  <a:pt x="0" y="0"/>
                </a:lnTo>
                <a:lnTo>
                  <a:pt x="0" y="21"/>
                </a:lnTo>
                <a:lnTo>
                  <a:pt x="13" y="21"/>
                </a:lnTo>
                <a:lnTo>
                  <a:pt x="13" y="19"/>
                </a:lnTo>
                <a:lnTo>
                  <a:pt x="2" y="19"/>
                </a:lnTo>
                <a:lnTo>
                  <a:pt x="2" y="11"/>
                </a:lnTo>
                <a:lnTo>
                  <a:pt x="13" y="11"/>
                </a:lnTo>
                <a:lnTo>
                  <a:pt x="13" y="9"/>
                </a:lnTo>
                <a:lnTo>
                  <a:pt x="2" y="9"/>
                </a:lnTo>
                <a:lnTo>
                  <a:pt x="2" y="3"/>
                </a:lnTo>
                <a:lnTo>
                  <a:pt x="13" y="3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3"/>
          <p:cNvSpPr/>
          <p:nvPr/>
        </p:nvSpPr>
        <p:spPr>
          <a:xfrm>
            <a:off x="9347647" y="4239337"/>
            <a:ext cx="109292" cy="114758"/>
          </a:xfrm>
          <a:custGeom>
            <a:avLst/>
            <a:gdLst/>
            <a:ahLst/>
            <a:cxnLst/>
            <a:rect l="l" t="t" r="r" b="b"/>
            <a:pathLst>
              <a:path w="20" h="21" extrusionOk="0">
                <a:moveTo>
                  <a:pt x="8" y="0"/>
                </a:moveTo>
                <a:lnTo>
                  <a:pt x="0" y="21"/>
                </a:lnTo>
                <a:lnTo>
                  <a:pt x="4" y="21"/>
                </a:lnTo>
                <a:lnTo>
                  <a:pt x="5" y="17"/>
                </a:lnTo>
                <a:lnTo>
                  <a:pt x="14" y="17"/>
                </a:lnTo>
                <a:lnTo>
                  <a:pt x="17" y="21"/>
                </a:lnTo>
                <a:lnTo>
                  <a:pt x="20" y="21"/>
                </a:lnTo>
                <a:lnTo>
                  <a:pt x="11" y="0"/>
                </a:lnTo>
                <a:lnTo>
                  <a:pt x="8" y="0"/>
                </a:lnTo>
                <a:close/>
                <a:moveTo>
                  <a:pt x="6" y="14"/>
                </a:moveTo>
                <a:lnTo>
                  <a:pt x="10" y="4"/>
                </a:lnTo>
                <a:lnTo>
                  <a:pt x="14" y="14"/>
                </a:lnTo>
                <a:lnTo>
                  <a:pt x="6" y="14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" name="Google Shape;110;p13"/>
          <p:cNvGrpSpPr/>
          <p:nvPr/>
        </p:nvGrpSpPr>
        <p:grpSpPr>
          <a:xfrm>
            <a:off x="9932359" y="4550818"/>
            <a:ext cx="289500" cy="284100"/>
            <a:chOff x="6623334" y="4538193"/>
            <a:chExt cx="289500" cy="284100"/>
          </a:xfrm>
        </p:grpSpPr>
        <p:sp>
          <p:nvSpPr>
            <p:cNvPr id="111" name="Google Shape;111;p13"/>
            <p:cNvSpPr/>
            <p:nvPr/>
          </p:nvSpPr>
          <p:spPr>
            <a:xfrm>
              <a:off x="6623334" y="4538193"/>
              <a:ext cx="289500" cy="284100"/>
            </a:xfrm>
            <a:prstGeom prst="rect">
              <a:avLst/>
            </a:prstGeom>
            <a:solidFill>
              <a:srgbClr val="76D0D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6716234" y="4598306"/>
              <a:ext cx="103829" cy="158475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16" y="11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3"/>
                    <a:pt x="13" y="0"/>
                    <a:pt x="9" y="0"/>
                  </a:cubicBezTo>
                  <a:cubicBezTo>
                    <a:pt x="5" y="0"/>
                    <a:pt x="2" y="3"/>
                    <a:pt x="2" y="7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11"/>
                    <a:pt x="18" y="11"/>
                    <a:pt x="18" y="11"/>
                  </a:cubicBezTo>
                  <a:lnTo>
                    <a:pt x="16" y="11"/>
                  </a:lnTo>
                  <a:close/>
                  <a:moveTo>
                    <a:pt x="14" y="11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4"/>
                    <a:pt x="7" y="2"/>
                    <a:pt x="9" y="2"/>
                  </a:cubicBezTo>
                  <a:cubicBezTo>
                    <a:pt x="12" y="2"/>
                    <a:pt x="14" y="4"/>
                    <a:pt x="14" y="7"/>
                  </a:cubicBezTo>
                  <a:lnTo>
                    <a:pt x="14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" name="Google Shape;113;p13"/>
          <p:cNvSpPr/>
          <p:nvPr/>
        </p:nvSpPr>
        <p:spPr>
          <a:xfrm>
            <a:off x="8582602" y="4550818"/>
            <a:ext cx="1349700" cy="28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3"/>
          <p:cNvSpPr/>
          <p:nvPr/>
        </p:nvSpPr>
        <p:spPr>
          <a:xfrm>
            <a:off x="8850366" y="4654647"/>
            <a:ext cx="76500" cy="711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3"/>
          <p:cNvSpPr/>
          <p:nvPr/>
        </p:nvSpPr>
        <p:spPr>
          <a:xfrm>
            <a:off x="8997913" y="4654647"/>
            <a:ext cx="76500" cy="711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3"/>
          <p:cNvSpPr/>
          <p:nvPr/>
        </p:nvSpPr>
        <p:spPr>
          <a:xfrm>
            <a:off x="9150922" y="4654647"/>
            <a:ext cx="71100" cy="711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3"/>
          <p:cNvSpPr/>
          <p:nvPr/>
        </p:nvSpPr>
        <p:spPr>
          <a:xfrm>
            <a:off x="9298464" y="4654647"/>
            <a:ext cx="71100" cy="711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3"/>
          <p:cNvSpPr/>
          <p:nvPr/>
        </p:nvSpPr>
        <p:spPr>
          <a:xfrm>
            <a:off x="9446010" y="4654647"/>
            <a:ext cx="76500" cy="711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3"/>
          <p:cNvSpPr/>
          <p:nvPr/>
        </p:nvSpPr>
        <p:spPr>
          <a:xfrm>
            <a:off x="8303906" y="1627254"/>
            <a:ext cx="2196900" cy="2202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3"/>
          <p:cNvSpPr/>
          <p:nvPr/>
        </p:nvSpPr>
        <p:spPr>
          <a:xfrm>
            <a:off x="9079880" y="2075352"/>
            <a:ext cx="650290" cy="502744"/>
          </a:xfrm>
          <a:custGeom>
            <a:avLst/>
            <a:gdLst/>
            <a:ahLst/>
            <a:cxnLst/>
            <a:rect l="l" t="t" r="r" b="b"/>
            <a:pathLst>
              <a:path w="110" h="85" extrusionOk="0">
                <a:moveTo>
                  <a:pt x="90" y="85"/>
                </a:moveTo>
                <a:cubicBezTo>
                  <a:pt x="90" y="55"/>
                  <a:pt x="90" y="55"/>
                  <a:pt x="90" y="55"/>
                </a:cubicBezTo>
                <a:cubicBezTo>
                  <a:pt x="90" y="36"/>
                  <a:pt x="74" y="20"/>
                  <a:pt x="55" y="20"/>
                </a:cubicBezTo>
                <a:cubicBezTo>
                  <a:pt x="36" y="20"/>
                  <a:pt x="20" y="36"/>
                  <a:pt x="20" y="55"/>
                </a:cubicBezTo>
                <a:cubicBezTo>
                  <a:pt x="20" y="85"/>
                  <a:pt x="20" y="85"/>
                  <a:pt x="20" y="85"/>
                </a:cubicBezTo>
                <a:cubicBezTo>
                  <a:pt x="0" y="85"/>
                  <a:pt x="0" y="85"/>
                  <a:pt x="0" y="85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25"/>
                  <a:pt x="25" y="0"/>
                  <a:pt x="55" y="0"/>
                </a:cubicBezTo>
                <a:cubicBezTo>
                  <a:pt x="85" y="0"/>
                  <a:pt x="110" y="25"/>
                  <a:pt x="110" y="55"/>
                </a:cubicBezTo>
                <a:cubicBezTo>
                  <a:pt x="110" y="85"/>
                  <a:pt x="110" y="85"/>
                  <a:pt x="110" y="85"/>
                </a:cubicBezTo>
                <a:lnTo>
                  <a:pt x="90" y="85"/>
                </a:lnTo>
                <a:close/>
              </a:path>
            </a:pathLst>
          </a:custGeom>
          <a:solidFill>
            <a:srgbClr val="E6E5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3"/>
          <p:cNvSpPr/>
          <p:nvPr/>
        </p:nvSpPr>
        <p:spPr>
          <a:xfrm>
            <a:off x="8965125" y="2578096"/>
            <a:ext cx="874200" cy="623100"/>
          </a:xfrm>
          <a:prstGeom prst="rect">
            <a:avLst/>
          </a:prstGeom>
          <a:solidFill>
            <a:srgbClr val="EE643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3"/>
          <p:cNvSpPr/>
          <p:nvPr/>
        </p:nvSpPr>
        <p:spPr>
          <a:xfrm>
            <a:off x="8965125" y="3201062"/>
            <a:ext cx="874200" cy="174900"/>
          </a:xfrm>
          <a:prstGeom prst="rect">
            <a:avLst/>
          </a:prstGeom>
          <a:solidFill>
            <a:srgbClr val="353F4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3"/>
          <p:cNvSpPr/>
          <p:nvPr/>
        </p:nvSpPr>
        <p:spPr>
          <a:xfrm>
            <a:off x="9593553" y="4654647"/>
            <a:ext cx="76500" cy="711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3"/>
          <p:cNvSpPr/>
          <p:nvPr/>
        </p:nvSpPr>
        <p:spPr>
          <a:xfrm flipH="1">
            <a:off x="9611888" y="1967145"/>
            <a:ext cx="652968" cy="502744"/>
          </a:xfrm>
          <a:custGeom>
            <a:avLst/>
            <a:gdLst/>
            <a:ahLst/>
            <a:cxnLst/>
            <a:rect l="l" t="t" r="r" b="b"/>
            <a:pathLst>
              <a:path w="110" h="85" extrusionOk="0">
                <a:moveTo>
                  <a:pt x="90" y="85"/>
                </a:moveTo>
                <a:cubicBezTo>
                  <a:pt x="90" y="55"/>
                  <a:pt x="90" y="55"/>
                  <a:pt x="90" y="55"/>
                </a:cubicBezTo>
                <a:cubicBezTo>
                  <a:pt x="90" y="36"/>
                  <a:pt x="74" y="20"/>
                  <a:pt x="55" y="20"/>
                </a:cubicBezTo>
                <a:cubicBezTo>
                  <a:pt x="36" y="20"/>
                  <a:pt x="20" y="36"/>
                  <a:pt x="20" y="55"/>
                </a:cubicBezTo>
                <a:cubicBezTo>
                  <a:pt x="20" y="85"/>
                  <a:pt x="20" y="85"/>
                  <a:pt x="20" y="85"/>
                </a:cubicBezTo>
                <a:cubicBezTo>
                  <a:pt x="0" y="85"/>
                  <a:pt x="0" y="85"/>
                  <a:pt x="0" y="85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25"/>
                  <a:pt x="25" y="0"/>
                  <a:pt x="55" y="0"/>
                </a:cubicBezTo>
                <a:cubicBezTo>
                  <a:pt x="85" y="0"/>
                  <a:pt x="110" y="25"/>
                  <a:pt x="110" y="55"/>
                </a:cubicBezTo>
                <a:cubicBezTo>
                  <a:pt x="110" y="85"/>
                  <a:pt x="110" y="85"/>
                  <a:pt x="110" y="85"/>
                </a:cubicBezTo>
                <a:lnTo>
                  <a:pt x="90" y="85"/>
                </a:lnTo>
                <a:close/>
              </a:path>
            </a:pathLst>
          </a:custGeom>
          <a:solidFill>
            <a:srgbClr val="E6E5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3"/>
          <p:cNvSpPr/>
          <p:nvPr/>
        </p:nvSpPr>
        <p:spPr>
          <a:xfrm>
            <a:off x="6671806" y="186630"/>
            <a:ext cx="5479200" cy="5479200"/>
          </a:xfrm>
          <a:prstGeom prst="rect">
            <a:avLst/>
          </a:prstGeom>
          <a:solidFill>
            <a:srgbClr val="EE643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3"/>
          <p:cNvSpPr/>
          <p:nvPr/>
        </p:nvSpPr>
        <p:spPr>
          <a:xfrm>
            <a:off x="6472046" y="452351"/>
            <a:ext cx="5479200" cy="5479500"/>
          </a:xfrm>
          <a:prstGeom prst="rect">
            <a:avLst/>
          </a:prstGeom>
          <a:solidFill>
            <a:srgbClr val="474F5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3"/>
          <p:cNvSpPr/>
          <p:nvPr/>
        </p:nvSpPr>
        <p:spPr>
          <a:xfrm>
            <a:off x="3315400" y="15288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4903015" y="439737"/>
                </a:moveTo>
                <a:cubicBezTo>
                  <a:pt x="4826253" y="439737"/>
                  <a:pt x="4743586" y="469246"/>
                  <a:pt x="4684538" y="528264"/>
                </a:cubicBezTo>
                <a:cubicBezTo>
                  <a:pt x="4625490" y="587282"/>
                  <a:pt x="4595966" y="669907"/>
                  <a:pt x="4595966" y="746630"/>
                </a:cubicBezTo>
                <a:cubicBezTo>
                  <a:pt x="4595966" y="6182168"/>
                  <a:pt x="4595966" y="6182168"/>
                  <a:pt x="4595966" y="6182168"/>
                </a:cubicBezTo>
                <a:cubicBezTo>
                  <a:pt x="4595966" y="6258891"/>
                  <a:pt x="4625490" y="6341516"/>
                  <a:pt x="4684538" y="6400534"/>
                </a:cubicBezTo>
                <a:cubicBezTo>
                  <a:pt x="4743586" y="6459551"/>
                  <a:pt x="4826253" y="6489060"/>
                  <a:pt x="4903015" y="6489060"/>
                </a:cubicBezTo>
                <a:cubicBezTo>
                  <a:pt x="7288547" y="6489060"/>
                  <a:pt x="7288547" y="6489060"/>
                  <a:pt x="7288547" y="6489060"/>
                </a:cubicBezTo>
                <a:cubicBezTo>
                  <a:pt x="7365309" y="6489060"/>
                  <a:pt x="7447976" y="6459551"/>
                  <a:pt x="7507024" y="6400534"/>
                </a:cubicBezTo>
                <a:cubicBezTo>
                  <a:pt x="7566071" y="6341516"/>
                  <a:pt x="7601500" y="6258891"/>
                  <a:pt x="7601500" y="6182168"/>
                </a:cubicBezTo>
                <a:cubicBezTo>
                  <a:pt x="7601500" y="746630"/>
                  <a:pt x="7601500" y="746630"/>
                  <a:pt x="7601500" y="746630"/>
                </a:cubicBezTo>
                <a:cubicBezTo>
                  <a:pt x="7601500" y="669907"/>
                  <a:pt x="7566071" y="587282"/>
                  <a:pt x="7507024" y="528264"/>
                </a:cubicBezTo>
                <a:cubicBezTo>
                  <a:pt x="7447976" y="469246"/>
                  <a:pt x="7365309" y="439737"/>
                  <a:pt x="7288547" y="439737"/>
                </a:cubicBezTo>
                <a:cubicBezTo>
                  <a:pt x="4903015" y="439737"/>
                  <a:pt x="4903015" y="439737"/>
                  <a:pt x="4903015" y="439737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76D0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3"/>
          <p:cNvSpPr/>
          <p:nvPr/>
        </p:nvSpPr>
        <p:spPr>
          <a:xfrm>
            <a:off x="7866737" y="1556213"/>
            <a:ext cx="38400" cy="59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3"/>
          <p:cNvSpPr/>
          <p:nvPr/>
        </p:nvSpPr>
        <p:spPr>
          <a:xfrm>
            <a:off x="7866737" y="2381370"/>
            <a:ext cx="38400" cy="2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3"/>
          <p:cNvSpPr/>
          <p:nvPr/>
        </p:nvSpPr>
        <p:spPr>
          <a:xfrm>
            <a:off x="10910525" y="1556213"/>
            <a:ext cx="32700" cy="59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3"/>
          <p:cNvSpPr/>
          <p:nvPr/>
        </p:nvSpPr>
        <p:spPr>
          <a:xfrm>
            <a:off x="7904991" y="452362"/>
            <a:ext cx="3005534" cy="699470"/>
          </a:xfrm>
          <a:custGeom>
            <a:avLst/>
            <a:gdLst/>
            <a:ahLst/>
            <a:cxnLst/>
            <a:rect l="l" t="t" r="r" b="b"/>
            <a:pathLst>
              <a:path w="3005534" h="699470" extrusionOk="0">
                <a:moveTo>
                  <a:pt x="307049" y="0"/>
                </a:moveTo>
                <a:cubicBezTo>
                  <a:pt x="307049" y="0"/>
                  <a:pt x="307049" y="0"/>
                  <a:pt x="2692581" y="0"/>
                </a:cubicBezTo>
                <a:cubicBezTo>
                  <a:pt x="2769343" y="0"/>
                  <a:pt x="2852010" y="29509"/>
                  <a:pt x="2911058" y="88527"/>
                </a:cubicBezTo>
                <a:cubicBezTo>
                  <a:pt x="2970105" y="147545"/>
                  <a:pt x="3005534" y="230169"/>
                  <a:pt x="3005534" y="306893"/>
                </a:cubicBezTo>
                <a:cubicBezTo>
                  <a:pt x="3005534" y="306893"/>
                  <a:pt x="3005534" y="306893"/>
                  <a:pt x="3005534" y="671330"/>
                </a:cubicBezTo>
                <a:lnTo>
                  <a:pt x="3005534" y="699470"/>
                </a:lnTo>
                <a:lnTo>
                  <a:pt x="0" y="699470"/>
                </a:lnTo>
                <a:lnTo>
                  <a:pt x="0" y="557723"/>
                </a:lnTo>
                <a:cubicBezTo>
                  <a:pt x="0" y="475427"/>
                  <a:pt x="0" y="391823"/>
                  <a:pt x="0" y="306893"/>
                </a:cubicBezTo>
                <a:cubicBezTo>
                  <a:pt x="0" y="230169"/>
                  <a:pt x="29524" y="147545"/>
                  <a:pt x="88572" y="88527"/>
                </a:cubicBezTo>
                <a:cubicBezTo>
                  <a:pt x="147620" y="29509"/>
                  <a:pt x="230287" y="0"/>
                  <a:pt x="30704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3"/>
          <p:cNvSpPr/>
          <p:nvPr/>
        </p:nvSpPr>
        <p:spPr>
          <a:xfrm>
            <a:off x="7904991" y="5660135"/>
            <a:ext cx="3005534" cy="841550"/>
          </a:xfrm>
          <a:custGeom>
            <a:avLst/>
            <a:gdLst/>
            <a:ahLst/>
            <a:cxnLst/>
            <a:rect l="l" t="t" r="r" b="b"/>
            <a:pathLst>
              <a:path w="3005534" h="841550" extrusionOk="0">
                <a:moveTo>
                  <a:pt x="0" y="0"/>
                </a:moveTo>
                <a:lnTo>
                  <a:pt x="3005534" y="0"/>
                </a:lnTo>
                <a:lnTo>
                  <a:pt x="3005534" y="40835"/>
                </a:lnTo>
                <a:cubicBezTo>
                  <a:pt x="3005534" y="200245"/>
                  <a:pt x="3005534" y="364798"/>
                  <a:pt x="3005534" y="534658"/>
                </a:cubicBezTo>
                <a:cubicBezTo>
                  <a:pt x="3005534" y="611381"/>
                  <a:pt x="2970105" y="694006"/>
                  <a:pt x="2911058" y="753024"/>
                </a:cubicBezTo>
                <a:cubicBezTo>
                  <a:pt x="2852010" y="812041"/>
                  <a:pt x="2769343" y="841550"/>
                  <a:pt x="2692581" y="841550"/>
                </a:cubicBezTo>
                <a:cubicBezTo>
                  <a:pt x="2692581" y="841550"/>
                  <a:pt x="2692581" y="841550"/>
                  <a:pt x="307049" y="841550"/>
                </a:cubicBezTo>
                <a:cubicBezTo>
                  <a:pt x="230287" y="841550"/>
                  <a:pt x="147620" y="812041"/>
                  <a:pt x="88572" y="753024"/>
                </a:cubicBezTo>
                <a:cubicBezTo>
                  <a:pt x="29524" y="694006"/>
                  <a:pt x="0" y="611381"/>
                  <a:pt x="0" y="534658"/>
                </a:cubicBezTo>
                <a:cubicBezTo>
                  <a:pt x="0" y="534658"/>
                  <a:pt x="0" y="534658"/>
                  <a:pt x="0" y="7948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3"/>
          <p:cNvSpPr/>
          <p:nvPr/>
        </p:nvSpPr>
        <p:spPr>
          <a:xfrm>
            <a:off x="9025234" y="6026262"/>
            <a:ext cx="754116" cy="109292"/>
          </a:xfrm>
          <a:custGeom>
            <a:avLst/>
            <a:gdLst/>
            <a:ahLst/>
            <a:cxnLst/>
            <a:rect l="l" t="t" r="r" b="b"/>
            <a:pathLst>
              <a:path w="128" h="19" extrusionOk="0">
                <a:moveTo>
                  <a:pt x="128" y="10"/>
                </a:moveTo>
                <a:cubicBezTo>
                  <a:pt x="128" y="15"/>
                  <a:pt x="124" y="19"/>
                  <a:pt x="119" y="19"/>
                </a:cubicBezTo>
                <a:cubicBezTo>
                  <a:pt x="9" y="19"/>
                  <a:pt x="9" y="19"/>
                  <a:pt x="9" y="19"/>
                </a:cubicBezTo>
                <a:cubicBezTo>
                  <a:pt x="4" y="19"/>
                  <a:pt x="0" y="15"/>
                  <a:pt x="0" y="10"/>
                </a:cubicBezTo>
                <a:cubicBezTo>
                  <a:pt x="0" y="5"/>
                  <a:pt x="4" y="0"/>
                  <a:pt x="9" y="0"/>
                </a:cubicBezTo>
                <a:cubicBezTo>
                  <a:pt x="119" y="0"/>
                  <a:pt x="119" y="0"/>
                  <a:pt x="119" y="0"/>
                </a:cubicBezTo>
                <a:cubicBezTo>
                  <a:pt x="124" y="0"/>
                  <a:pt x="128" y="5"/>
                  <a:pt x="128" y="10"/>
                </a:cubicBezTo>
                <a:close/>
              </a:path>
            </a:pathLst>
          </a:custGeom>
          <a:solidFill>
            <a:srgbClr val="D9D8D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" name="Google Shape;134;p13"/>
          <p:cNvGrpSpPr/>
          <p:nvPr/>
        </p:nvGrpSpPr>
        <p:grpSpPr>
          <a:xfrm>
            <a:off x="9320323" y="714663"/>
            <a:ext cx="163800" cy="174900"/>
            <a:chOff x="6011298" y="702038"/>
            <a:chExt cx="163800" cy="174900"/>
          </a:xfrm>
        </p:grpSpPr>
        <p:sp>
          <p:nvSpPr>
            <p:cNvPr id="135" name="Google Shape;135;p13"/>
            <p:cNvSpPr/>
            <p:nvPr/>
          </p:nvSpPr>
          <p:spPr>
            <a:xfrm>
              <a:off x="6011298" y="702038"/>
              <a:ext cx="163800" cy="174900"/>
            </a:xfrm>
            <a:prstGeom prst="ellipse">
              <a:avLst/>
            </a:prstGeom>
            <a:solidFill>
              <a:srgbClr val="D9D8D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6060481" y="751221"/>
              <a:ext cx="71100" cy="71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" name="Google Shape;137;p13"/>
          <p:cNvSpPr txBox="1"/>
          <p:nvPr/>
        </p:nvSpPr>
        <p:spPr>
          <a:xfrm>
            <a:off x="593600" y="1881850"/>
            <a:ext cx="6971700" cy="25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Calibri"/>
                <a:ea typeface="Calibri"/>
                <a:cs typeface="Calibri"/>
                <a:sym typeface="Calibri"/>
              </a:rPr>
              <a:t>Never Late</a:t>
            </a:r>
            <a:endParaRPr sz="9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2038" y="246699"/>
            <a:ext cx="3218724" cy="639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0DE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/>
          <p:nvPr/>
        </p:nvSpPr>
        <p:spPr>
          <a:xfrm>
            <a:off x="1026365" y="3267793"/>
            <a:ext cx="213121" cy="256838"/>
          </a:xfrm>
          <a:custGeom>
            <a:avLst/>
            <a:gdLst/>
            <a:ahLst/>
            <a:cxnLst/>
            <a:rect l="l" t="t" r="r" b="b"/>
            <a:pathLst>
              <a:path w="36" h="43" extrusionOk="0">
                <a:moveTo>
                  <a:pt x="14" y="0"/>
                </a:moveTo>
                <a:cubicBezTo>
                  <a:pt x="0" y="0"/>
                  <a:pt x="0" y="0"/>
                  <a:pt x="0" y="0"/>
                </a:cubicBezTo>
                <a:cubicBezTo>
                  <a:pt x="0" y="43"/>
                  <a:pt x="0" y="43"/>
                  <a:pt x="0" y="43"/>
                </a:cubicBezTo>
                <a:cubicBezTo>
                  <a:pt x="14" y="43"/>
                  <a:pt x="14" y="43"/>
                  <a:pt x="14" y="43"/>
                </a:cubicBezTo>
                <a:cubicBezTo>
                  <a:pt x="28" y="43"/>
                  <a:pt x="36" y="34"/>
                  <a:pt x="36" y="21"/>
                </a:cubicBezTo>
                <a:cubicBezTo>
                  <a:pt x="36" y="9"/>
                  <a:pt x="28" y="0"/>
                  <a:pt x="14" y="0"/>
                </a:cubicBezTo>
                <a:close/>
                <a:moveTo>
                  <a:pt x="14" y="38"/>
                </a:moveTo>
                <a:cubicBezTo>
                  <a:pt x="5" y="38"/>
                  <a:pt x="5" y="38"/>
                  <a:pt x="5" y="38"/>
                </a:cubicBezTo>
                <a:cubicBezTo>
                  <a:pt x="5" y="5"/>
                  <a:pt x="5" y="5"/>
                  <a:pt x="5" y="5"/>
                </a:cubicBezTo>
                <a:cubicBezTo>
                  <a:pt x="14" y="5"/>
                  <a:pt x="14" y="5"/>
                  <a:pt x="14" y="5"/>
                </a:cubicBezTo>
                <a:cubicBezTo>
                  <a:pt x="25" y="5"/>
                  <a:pt x="31" y="12"/>
                  <a:pt x="31" y="21"/>
                </a:cubicBezTo>
                <a:cubicBezTo>
                  <a:pt x="31" y="31"/>
                  <a:pt x="25" y="38"/>
                  <a:pt x="14" y="3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4"/>
          <p:cNvSpPr/>
          <p:nvPr/>
        </p:nvSpPr>
        <p:spPr>
          <a:xfrm>
            <a:off x="1283203" y="3333368"/>
            <a:ext cx="147546" cy="191263"/>
          </a:xfrm>
          <a:custGeom>
            <a:avLst/>
            <a:gdLst/>
            <a:ahLst/>
            <a:cxnLst/>
            <a:rect l="l" t="t" r="r" b="b"/>
            <a:pathLst>
              <a:path w="25" h="32" extrusionOk="0">
                <a:moveTo>
                  <a:pt x="13" y="0"/>
                </a:moveTo>
                <a:cubicBezTo>
                  <a:pt x="8" y="0"/>
                  <a:pt x="4" y="2"/>
                  <a:pt x="1" y="5"/>
                </a:cubicBezTo>
                <a:cubicBezTo>
                  <a:pt x="3" y="8"/>
                  <a:pt x="3" y="8"/>
                  <a:pt x="3" y="8"/>
                </a:cubicBezTo>
                <a:cubicBezTo>
                  <a:pt x="6" y="5"/>
                  <a:pt x="9" y="4"/>
                  <a:pt x="13" y="4"/>
                </a:cubicBezTo>
                <a:cubicBezTo>
                  <a:pt x="17" y="4"/>
                  <a:pt x="21" y="7"/>
                  <a:pt x="21" y="11"/>
                </a:cubicBezTo>
                <a:cubicBezTo>
                  <a:pt x="21" y="16"/>
                  <a:pt x="21" y="16"/>
                  <a:pt x="21" y="16"/>
                </a:cubicBezTo>
                <a:cubicBezTo>
                  <a:pt x="18" y="13"/>
                  <a:pt x="15" y="12"/>
                  <a:pt x="10" y="12"/>
                </a:cubicBezTo>
                <a:cubicBezTo>
                  <a:pt x="5" y="12"/>
                  <a:pt x="0" y="15"/>
                  <a:pt x="0" y="22"/>
                </a:cubicBezTo>
                <a:cubicBezTo>
                  <a:pt x="0" y="29"/>
                  <a:pt x="5" y="32"/>
                  <a:pt x="10" y="32"/>
                </a:cubicBezTo>
                <a:cubicBezTo>
                  <a:pt x="14" y="32"/>
                  <a:pt x="18" y="31"/>
                  <a:pt x="21" y="28"/>
                </a:cubicBezTo>
                <a:cubicBezTo>
                  <a:pt x="21" y="32"/>
                  <a:pt x="21" y="32"/>
                  <a:pt x="21" y="32"/>
                </a:cubicBezTo>
                <a:cubicBezTo>
                  <a:pt x="25" y="32"/>
                  <a:pt x="25" y="32"/>
                  <a:pt x="25" y="32"/>
                </a:cubicBezTo>
                <a:cubicBezTo>
                  <a:pt x="25" y="10"/>
                  <a:pt x="25" y="10"/>
                  <a:pt x="25" y="10"/>
                </a:cubicBezTo>
                <a:cubicBezTo>
                  <a:pt x="25" y="3"/>
                  <a:pt x="20" y="0"/>
                  <a:pt x="13" y="0"/>
                </a:cubicBezTo>
                <a:close/>
                <a:moveTo>
                  <a:pt x="21" y="25"/>
                </a:moveTo>
                <a:cubicBezTo>
                  <a:pt x="19" y="28"/>
                  <a:pt x="15" y="29"/>
                  <a:pt x="12" y="29"/>
                </a:cubicBezTo>
                <a:cubicBezTo>
                  <a:pt x="8" y="29"/>
                  <a:pt x="4" y="26"/>
                  <a:pt x="4" y="22"/>
                </a:cubicBezTo>
                <a:cubicBezTo>
                  <a:pt x="4" y="18"/>
                  <a:pt x="8" y="15"/>
                  <a:pt x="12" y="15"/>
                </a:cubicBezTo>
                <a:cubicBezTo>
                  <a:pt x="15" y="15"/>
                  <a:pt x="19" y="17"/>
                  <a:pt x="21" y="19"/>
                </a:cubicBezTo>
                <a:lnTo>
                  <a:pt x="21" y="2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4"/>
          <p:cNvSpPr/>
          <p:nvPr/>
        </p:nvSpPr>
        <p:spPr>
          <a:xfrm>
            <a:off x="1463533" y="3289651"/>
            <a:ext cx="109292" cy="234980"/>
          </a:xfrm>
          <a:custGeom>
            <a:avLst/>
            <a:gdLst/>
            <a:ahLst/>
            <a:cxnLst/>
            <a:rect l="l" t="t" r="r" b="b"/>
            <a:pathLst>
              <a:path w="18" h="40" extrusionOk="0">
                <a:moveTo>
                  <a:pt x="13" y="36"/>
                </a:moveTo>
                <a:cubicBezTo>
                  <a:pt x="11" y="36"/>
                  <a:pt x="10" y="35"/>
                  <a:pt x="10" y="32"/>
                </a:cubicBezTo>
                <a:cubicBezTo>
                  <a:pt x="10" y="13"/>
                  <a:pt x="10" y="13"/>
                  <a:pt x="10" y="13"/>
                </a:cubicBezTo>
                <a:cubicBezTo>
                  <a:pt x="16" y="13"/>
                  <a:pt x="16" y="13"/>
                  <a:pt x="16" y="13"/>
                </a:cubicBezTo>
                <a:cubicBezTo>
                  <a:pt x="16" y="9"/>
                  <a:pt x="16" y="9"/>
                  <a:pt x="16" y="9"/>
                </a:cubicBezTo>
                <a:cubicBezTo>
                  <a:pt x="10" y="9"/>
                  <a:pt x="10" y="9"/>
                  <a:pt x="10" y="9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9"/>
                  <a:pt x="5" y="9"/>
                  <a:pt x="5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13"/>
                  <a:pt x="0" y="13"/>
                  <a:pt x="0" y="13"/>
                </a:cubicBezTo>
                <a:cubicBezTo>
                  <a:pt x="5" y="13"/>
                  <a:pt x="5" y="13"/>
                  <a:pt x="5" y="1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8"/>
                  <a:pt x="7" y="40"/>
                  <a:pt x="12" y="40"/>
                </a:cubicBezTo>
                <a:cubicBezTo>
                  <a:pt x="15" y="40"/>
                  <a:pt x="16" y="40"/>
                  <a:pt x="18" y="38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6"/>
                  <a:pt x="14" y="36"/>
                  <a:pt x="13" y="3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4"/>
          <p:cNvSpPr/>
          <p:nvPr/>
        </p:nvSpPr>
        <p:spPr>
          <a:xfrm>
            <a:off x="1589221" y="3333368"/>
            <a:ext cx="153009" cy="191263"/>
          </a:xfrm>
          <a:custGeom>
            <a:avLst/>
            <a:gdLst/>
            <a:ahLst/>
            <a:cxnLst/>
            <a:rect l="l" t="t" r="r" b="b"/>
            <a:pathLst>
              <a:path w="26" h="32" extrusionOk="0">
                <a:moveTo>
                  <a:pt x="14" y="0"/>
                </a:moveTo>
                <a:cubicBezTo>
                  <a:pt x="9" y="0"/>
                  <a:pt x="5" y="2"/>
                  <a:pt x="2" y="5"/>
                </a:cubicBezTo>
                <a:cubicBezTo>
                  <a:pt x="4" y="8"/>
                  <a:pt x="4" y="8"/>
                  <a:pt x="4" y="8"/>
                </a:cubicBezTo>
                <a:cubicBezTo>
                  <a:pt x="7" y="5"/>
                  <a:pt x="10" y="4"/>
                  <a:pt x="13" y="4"/>
                </a:cubicBezTo>
                <a:cubicBezTo>
                  <a:pt x="18" y="4"/>
                  <a:pt x="21" y="7"/>
                  <a:pt x="21" y="11"/>
                </a:cubicBezTo>
                <a:cubicBezTo>
                  <a:pt x="21" y="16"/>
                  <a:pt x="21" y="16"/>
                  <a:pt x="21" y="16"/>
                </a:cubicBezTo>
                <a:cubicBezTo>
                  <a:pt x="19" y="13"/>
                  <a:pt x="15" y="12"/>
                  <a:pt x="11" y="12"/>
                </a:cubicBezTo>
                <a:cubicBezTo>
                  <a:pt x="6" y="12"/>
                  <a:pt x="0" y="15"/>
                  <a:pt x="0" y="22"/>
                </a:cubicBezTo>
                <a:cubicBezTo>
                  <a:pt x="0" y="29"/>
                  <a:pt x="6" y="32"/>
                  <a:pt x="11" y="32"/>
                </a:cubicBezTo>
                <a:cubicBezTo>
                  <a:pt x="15" y="32"/>
                  <a:pt x="19" y="31"/>
                  <a:pt x="21" y="28"/>
                </a:cubicBezTo>
                <a:cubicBezTo>
                  <a:pt x="21" y="32"/>
                  <a:pt x="21" y="32"/>
                  <a:pt x="21" y="32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10"/>
                  <a:pt x="26" y="10"/>
                  <a:pt x="26" y="10"/>
                </a:cubicBezTo>
                <a:cubicBezTo>
                  <a:pt x="26" y="3"/>
                  <a:pt x="21" y="0"/>
                  <a:pt x="14" y="0"/>
                </a:cubicBezTo>
                <a:close/>
                <a:moveTo>
                  <a:pt x="21" y="25"/>
                </a:moveTo>
                <a:cubicBezTo>
                  <a:pt x="19" y="28"/>
                  <a:pt x="16" y="29"/>
                  <a:pt x="13" y="29"/>
                </a:cubicBezTo>
                <a:cubicBezTo>
                  <a:pt x="8" y="29"/>
                  <a:pt x="5" y="26"/>
                  <a:pt x="5" y="22"/>
                </a:cubicBezTo>
                <a:cubicBezTo>
                  <a:pt x="5" y="18"/>
                  <a:pt x="8" y="15"/>
                  <a:pt x="13" y="15"/>
                </a:cubicBezTo>
                <a:cubicBezTo>
                  <a:pt x="16" y="15"/>
                  <a:pt x="19" y="17"/>
                  <a:pt x="21" y="19"/>
                </a:cubicBezTo>
                <a:lnTo>
                  <a:pt x="21" y="2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4"/>
          <p:cNvSpPr/>
          <p:nvPr/>
        </p:nvSpPr>
        <p:spPr>
          <a:xfrm>
            <a:off x="1895239" y="3267793"/>
            <a:ext cx="180334" cy="256838"/>
          </a:xfrm>
          <a:custGeom>
            <a:avLst/>
            <a:gdLst/>
            <a:ahLst/>
            <a:cxnLst/>
            <a:rect l="l" t="t" r="r" b="b"/>
            <a:pathLst>
              <a:path w="31" h="43" extrusionOk="0">
                <a:moveTo>
                  <a:pt x="1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43"/>
                  <a:pt x="0" y="43"/>
                  <a:pt x="0" y="43"/>
                </a:cubicBezTo>
                <a:cubicBezTo>
                  <a:pt x="6" y="43"/>
                  <a:pt x="6" y="43"/>
                  <a:pt x="6" y="43"/>
                </a:cubicBezTo>
                <a:cubicBezTo>
                  <a:pt x="6" y="26"/>
                  <a:pt x="6" y="26"/>
                  <a:pt x="6" y="26"/>
                </a:cubicBezTo>
                <a:cubicBezTo>
                  <a:pt x="18" y="26"/>
                  <a:pt x="18" y="26"/>
                  <a:pt x="18" y="26"/>
                </a:cubicBezTo>
                <a:cubicBezTo>
                  <a:pt x="26" y="26"/>
                  <a:pt x="31" y="20"/>
                  <a:pt x="31" y="13"/>
                </a:cubicBezTo>
                <a:cubicBezTo>
                  <a:pt x="31" y="6"/>
                  <a:pt x="26" y="0"/>
                  <a:pt x="18" y="0"/>
                </a:cubicBezTo>
                <a:close/>
                <a:moveTo>
                  <a:pt x="17" y="21"/>
                </a:moveTo>
                <a:cubicBezTo>
                  <a:pt x="6" y="21"/>
                  <a:pt x="6" y="21"/>
                  <a:pt x="6" y="21"/>
                </a:cubicBezTo>
                <a:cubicBezTo>
                  <a:pt x="6" y="5"/>
                  <a:pt x="6" y="5"/>
                  <a:pt x="6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22" y="5"/>
                  <a:pt x="25" y="8"/>
                  <a:pt x="25" y="13"/>
                </a:cubicBezTo>
                <a:cubicBezTo>
                  <a:pt x="25" y="18"/>
                  <a:pt x="22" y="21"/>
                  <a:pt x="17" y="2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4"/>
          <p:cNvSpPr/>
          <p:nvPr/>
        </p:nvSpPr>
        <p:spPr>
          <a:xfrm>
            <a:off x="2119286" y="3333368"/>
            <a:ext cx="87434" cy="191263"/>
          </a:xfrm>
          <a:custGeom>
            <a:avLst/>
            <a:gdLst/>
            <a:ahLst/>
            <a:cxnLst/>
            <a:rect l="l" t="t" r="r" b="b"/>
            <a:pathLst>
              <a:path w="15" h="32" extrusionOk="0">
                <a:moveTo>
                  <a:pt x="5" y="6"/>
                </a:moveTo>
                <a:cubicBezTo>
                  <a:pt x="5" y="1"/>
                  <a:pt x="5" y="1"/>
                  <a:pt x="5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32"/>
                  <a:pt x="0" y="32"/>
                  <a:pt x="0" y="32"/>
                </a:cubicBezTo>
                <a:cubicBezTo>
                  <a:pt x="5" y="32"/>
                  <a:pt x="5" y="32"/>
                  <a:pt x="5" y="32"/>
                </a:cubicBezTo>
                <a:cubicBezTo>
                  <a:pt x="5" y="10"/>
                  <a:pt x="5" y="10"/>
                  <a:pt x="5" y="10"/>
                </a:cubicBezTo>
                <a:cubicBezTo>
                  <a:pt x="6" y="7"/>
                  <a:pt x="10" y="5"/>
                  <a:pt x="13" y="5"/>
                </a:cubicBezTo>
                <a:cubicBezTo>
                  <a:pt x="14" y="5"/>
                  <a:pt x="14" y="5"/>
                  <a:pt x="15" y="5"/>
                </a:cubicBezTo>
                <a:cubicBezTo>
                  <a:pt x="15" y="0"/>
                  <a:pt x="15" y="0"/>
                  <a:pt x="15" y="0"/>
                </a:cubicBezTo>
                <a:cubicBezTo>
                  <a:pt x="11" y="0"/>
                  <a:pt x="7" y="3"/>
                  <a:pt x="5" y="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4"/>
          <p:cNvSpPr/>
          <p:nvPr/>
        </p:nvSpPr>
        <p:spPr>
          <a:xfrm>
            <a:off x="2234045" y="3333368"/>
            <a:ext cx="180334" cy="191263"/>
          </a:xfrm>
          <a:custGeom>
            <a:avLst/>
            <a:gdLst/>
            <a:ahLst/>
            <a:cxnLst/>
            <a:rect l="l" t="t" r="r" b="b"/>
            <a:pathLst>
              <a:path w="31" h="32" extrusionOk="0">
                <a:moveTo>
                  <a:pt x="15" y="0"/>
                </a:moveTo>
                <a:cubicBezTo>
                  <a:pt x="6" y="0"/>
                  <a:pt x="0" y="7"/>
                  <a:pt x="0" y="16"/>
                </a:cubicBezTo>
                <a:cubicBezTo>
                  <a:pt x="0" y="25"/>
                  <a:pt x="6" y="32"/>
                  <a:pt x="15" y="32"/>
                </a:cubicBezTo>
                <a:cubicBezTo>
                  <a:pt x="25" y="32"/>
                  <a:pt x="31" y="25"/>
                  <a:pt x="31" y="16"/>
                </a:cubicBezTo>
                <a:cubicBezTo>
                  <a:pt x="31" y="7"/>
                  <a:pt x="25" y="0"/>
                  <a:pt x="15" y="0"/>
                </a:cubicBezTo>
                <a:close/>
                <a:moveTo>
                  <a:pt x="15" y="28"/>
                </a:moveTo>
                <a:cubicBezTo>
                  <a:pt x="9" y="28"/>
                  <a:pt x="5" y="23"/>
                  <a:pt x="5" y="16"/>
                </a:cubicBezTo>
                <a:cubicBezTo>
                  <a:pt x="5" y="10"/>
                  <a:pt x="9" y="4"/>
                  <a:pt x="15" y="4"/>
                </a:cubicBezTo>
                <a:cubicBezTo>
                  <a:pt x="22" y="4"/>
                  <a:pt x="26" y="10"/>
                  <a:pt x="26" y="16"/>
                </a:cubicBezTo>
                <a:cubicBezTo>
                  <a:pt x="26" y="23"/>
                  <a:pt x="22" y="28"/>
                  <a:pt x="15" y="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4"/>
          <p:cNvSpPr/>
          <p:nvPr/>
        </p:nvSpPr>
        <p:spPr>
          <a:xfrm>
            <a:off x="2430771" y="3289651"/>
            <a:ext cx="109292" cy="234980"/>
          </a:xfrm>
          <a:custGeom>
            <a:avLst/>
            <a:gdLst/>
            <a:ahLst/>
            <a:cxnLst/>
            <a:rect l="l" t="t" r="r" b="b"/>
            <a:pathLst>
              <a:path w="18" h="40" extrusionOk="0">
                <a:moveTo>
                  <a:pt x="13" y="36"/>
                </a:moveTo>
                <a:cubicBezTo>
                  <a:pt x="11" y="36"/>
                  <a:pt x="10" y="35"/>
                  <a:pt x="10" y="32"/>
                </a:cubicBezTo>
                <a:cubicBezTo>
                  <a:pt x="10" y="13"/>
                  <a:pt x="10" y="13"/>
                  <a:pt x="10" y="13"/>
                </a:cubicBezTo>
                <a:cubicBezTo>
                  <a:pt x="17" y="13"/>
                  <a:pt x="17" y="13"/>
                  <a:pt x="17" y="13"/>
                </a:cubicBezTo>
                <a:cubicBezTo>
                  <a:pt x="17" y="9"/>
                  <a:pt x="17" y="9"/>
                  <a:pt x="17" y="9"/>
                </a:cubicBezTo>
                <a:cubicBezTo>
                  <a:pt x="10" y="9"/>
                  <a:pt x="10" y="9"/>
                  <a:pt x="10" y="9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9"/>
                  <a:pt x="5" y="9"/>
                  <a:pt x="5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13"/>
                  <a:pt x="0" y="13"/>
                  <a:pt x="0" y="13"/>
                </a:cubicBezTo>
                <a:cubicBezTo>
                  <a:pt x="5" y="13"/>
                  <a:pt x="5" y="13"/>
                  <a:pt x="5" y="1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8"/>
                  <a:pt x="8" y="40"/>
                  <a:pt x="12" y="40"/>
                </a:cubicBezTo>
                <a:cubicBezTo>
                  <a:pt x="15" y="40"/>
                  <a:pt x="17" y="40"/>
                  <a:pt x="18" y="38"/>
                </a:cubicBezTo>
                <a:cubicBezTo>
                  <a:pt x="17" y="35"/>
                  <a:pt x="17" y="35"/>
                  <a:pt x="17" y="35"/>
                </a:cubicBezTo>
                <a:cubicBezTo>
                  <a:pt x="16" y="36"/>
                  <a:pt x="15" y="36"/>
                  <a:pt x="13" y="3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4"/>
          <p:cNvSpPr/>
          <p:nvPr/>
        </p:nvSpPr>
        <p:spPr>
          <a:xfrm>
            <a:off x="2556455" y="3333368"/>
            <a:ext cx="180334" cy="191263"/>
          </a:xfrm>
          <a:custGeom>
            <a:avLst/>
            <a:gdLst/>
            <a:ahLst/>
            <a:cxnLst/>
            <a:rect l="l" t="t" r="r" b="b"/>
            <a:pathLst>
              <a:path w="31" h="32" extrusionOk="0">
                <a:moveTo>
                  <a:pt x="16" y="0"/>
                </a:moveTo>
                <a:cubicBezTo>
                  <a:pt x="7" y="0"/>
                  <a:pt x="0" y="7"/>
                  <a:pt x="0" y="16"/>
                </a:cubicBezTo>
                <a:cubicBezTo>
                  <a:pt x="0" y="26"/>
                  <a:pt x="7" y="32"/>
                  <a:pt x="16" y="32"/>
                </a:cubicBezTo>
                <a:cubicBezTo>
                  <a:pt x="21" y="32"/>
                  <a:pt x="25" y="31"/>
                  <a:pt x="29" y="28"/>
                </a:cubicBezTo>
                <a:cubicBezTo>
                  <a:pt x="26" y="25"/>
                  <a:pt x="26" y="25"/>
                  <a:pt x="26" y="25"/>
                </a:cubicBezTo>
                <a:cubicBezTo>
                  <a:pt x="24" y="27"/>
                  <a:pt x="20" y="28"/>
                  <a:pt x="17" y="28"/>
                </a:cubicBezTo>
                <a:cubicBezTo>
                  <a:pt x="10" y="28"/>
                  <a:pt x="6" y="24"/>
                  <a:pt x="6" y="18"/>
                </a:cubicBezTo>
                <a:cubicBezTo>
                  <a:pt x="31" y="18"/>
                  <a:pt x="31" y="18"/>
                  <a:pt x="31" y="18"/>
                </a:cubicBezTo>
                <a:cubicBezTo>
                  <a:pt x="31" y="17"/>
                  <a:pt x="31" y="17"/>
                  <a:pt x="31" y="17"/>
                </a:cubicBezTo>
                <a:cubicBezTo>
                  <a:pt x="31" y="7"/>
                  <a:pt x="25" y="0"/>
                  <a:pt x="16" y="0"/>
                </a:cubicBezTo>
                <a:close/>
                <a:moveTo>
                  <a:pt x="6" y="14"/>
                </a:moveTo>
                <a:cubicBezTo>
                  <a:pt x="6" y="10"/>
                  <a:pt x="9" y="4"/>
                  <a:pt x="16" y="4"/>
                </a:cubicBezTo>
                <a:cubicBezTo>
                  <a:pt x="23" y="4"/>
                  <a:pt x="26" y="10"/>
                  <a:pt x="26" y="14"/>
                </a:cubicBezTo>
                <a:lnTo>
                  <a:pt x="6" y="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4"/>
          <p:cNvSpPr/>
          <p:nvPr/>
        </p:nvSpPr>
        <p:spPr>
          <a:xfrm>
            <a:off x="2775039" y="3333368"/>
            <a:ext cx="153009" cy="191263"/>
          </a:xfrm>
          <a:custGeom>
            <a:avLst/>
            <a:gdLst/>
            <a:ahLst/>
            <a:cxnLst/>
            <a:rect l="l" t="t" r="r" b="b"/>
            <a:pathLst>
              <a:path w="26" h="32" extrusionOk="0">
                <a:moveTo>
                  <a:pt x="15" y="4"/>
                </a:moveTo>
                <a:cubicBezTo>
                  <a:pt x="18" y="4"/>
                  <a:pt x="21" y="5"/>
                  <a:pt x="23" y="8"/>
                </a:cubicBezTo>
                <a:cubicBezTo>
                  <a:pt x="26" y="5"/>
                  <a:pt x="26" y="5"/>
                  <a:pt x="26" y="5"/>
                </a:cubicBezTo>
                <a:cubicBezTo>
                  <a:pt x="24" y="2"/>
                  <a:pt x="21" y="0"/>
                  <a:pt x="15" y="0"/>
                </a:cubicBezTo>
                <a:cubicBezTo>
                  <a:pt x="6" y="0"/>
                  <a:pt x="0" y="7"/>
                  <a:pt x="0" y="16"/>
                </a:cubicBezTo>
                <a:cubicBezTo>
                  <a:pt x="0" y="25"/>
                  <a:pt x="6" y="32"/>
                  <a:pt x="15" y="32"/>
                </a:cubicBezTo>
                <a:cubicBezTo>
                  <a:pt x="21" y="32"/>
                  <a:pt x="24" y="30"/>
                  <a:pt x="26" y="27"/>
                </a:cubicBezTo>
                <a:cubicBezTo>
                  <a:pt x="23" y="24"/>
                  <a:pt x="23" y="24"/>
                  <a:pt x="23" y="24"/>
                </a:cubicBezTo>
                <a:cubicBezTo>
                  <a:pt x="21" y="27"/>
                  <a:pt x="18" y="28"/>
                  <a:pt x="15" y="28"/>
                </a:cubicBezTo>
                <a:cubicBezTo>
                  <a:pt x="9" y="28"/>
                  <a:pt x="5" y="23"/>
                  <a:pt x="5" y="16"/>
                </a:cubicBezTo>
                <a:cubicBezTo>
                  <a:pt x="5" y="9"/>
                  <a:pt x="9" y="4"/>
                  <a:pt x="15" y="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4"/>
          <p:cNvSpPr/>
          <p:nvPr/>
        </p:nvSpPr>
        <p:spPr>
          <a:xfrm>
            <a:off x="2944444" y="3289651"/>
            <a:ext cx="109292" cy="234980"/>
          </a:xfrm>
          <a:custGeom>
            <a:avLst/>
            <a:gdLst/>
            <a:ahLst/>
            <a:cxnLst/>
            <a:rect l="l" t="t" r="r" b="b"/>
            <a:pathLst>
              <a:path w="18" h="40" extrusionOk="0">
                <a:moveTo>
                  <a:pt x="13" y="36"/>
                </a:moveTo>
                <a:cubicBezTo>
                  <a:pt x="11" y="36"/>
                  <a:pt x="10" y="35"/>
                  <a:pt x="10" y="32"/>
                </a:cubicBezTo>
                <a:cubicBezTo>
                  <a:pt x="10" y="13"/>
                  <a:pt x="10" y="13"/>
                  <a:pt x="10" y="13"/>
                </a:cubicBezTo>
                <a:cubicBezTo>
                  <a:pt x="16" y="13"/>
                  <a:pt x="16" y="13"/>
                  <a:pt x="16" y="13"/>
                </a:cubicBezTo>
                <a:cubicBezTo>
                  <a:pt x="16" y="9"/>
                  <a:pt x="16" y="9"/>
                  <a:pt x="16" y="9"/>
                </a:cubicBezTo>
                <a:cubicBezTo>
                  <a:pt x="10" y="9"/>
                  <a:pt x="10" y="9"/>
                  <a:pt x="10" y="9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9"/>
                  <a:pt x="5" y="9"/>
                  <a:pt x="5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13"/>
                  <a:pt x="0" y="13"/>
                  <a:pt x="0" y="13"/>
                </a:cubicBezTo>
                <a:cubicBezTo>
                  <a:pt x="5" y="13"/>
                  <a:pt x="5" y="13"/>
                  <a:pt x="5" y="1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8"/>
                  <a:pt x="7" y="40"/>
                  <a:pt x="12" y="40"/>
                </a:cubicBezTo>
                <a:cubicBezTo>
                  <a:pt x="15" y="40"/>
                  <a:pt x="16" y="40"/>
                  <a:pt x="18" y="38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6"/>
                  <a:pt x="14" y="36"/>
                  <a:pt x="13" y="3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4"/>
          <p:cNvSpPr/>
          <p:nvPr/>
        </p:nvSpPr>
        <p:spPr>
          <a:xfrm>
            <a:off x="3075594" y="3273259"/>
            <a:ext cx="43717" cy="38254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4"/>
          <p:cNvSpPr/>
          <p:nvPr/>
        </p:nvSpPr>
        <p:spPr>
          <a:xfrm>
            <a:off x="3081057" y="3338834"/>
            <a:ext cx="27325" cy="1857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4"/>
          <p:cNvSpPr/>
          <p:nvPr/>
        </p:nvSpPr>
        <p:spPr>
          <a:xfrm>
            <a:off x="3152099" y="3333368"/>
            <a:ext cx="185797" cy="191263"/>
          </a:xfrm>
          <a:custGeom>
            <a:avLst/>
            <a:gdLst/>
            <a:ahLst/>
            <a:cxnLst/>
            <a:rect l="l" t="t" r="r" b="b"/>
            <a:pathLst>
              <a:path w="31" h="32" extrusionOk="0">
                <a:moveTo>
                  <a:pt x="16" y="0"/>
                </a:moveTo>
                <a:cubicBezTo>
                  <a:pt x="6" y="0"/>
                  <a:pt x="0" y="7"/>
                  <a:pt x="0" y="16"/>
                </a:cubicBezTo>
                <a:cubicBezTo>
                  <a:pt x="0" y="25"/>
                  <a:pt x="6" y="32"/>
                  <a:pt x="16" y="32"/>
                </a:cubicBezTo>
                <a:cubicBezTo>
                  <a:pt x="25" y="32"/>
                  <a:pt x="31" y="25"/>
                  <a:pt x="31" y="16"/>
                </a:cubicBezTo>
                <a:cubicBezTo>
                  <a:pt x="31" y="7"/>
                  <a:pt x="25" y="0"/>
                  <a:pt x="16" y="0"/>
                </a:cubicBezTo>
                <a:close/>
                <a:moveTo>
                  <a:pt x="16" y="28"/>
                </a:moveTo>
                <a:cubicBezTo>
                  <a:pt x="9" y="28"/>
                  <a:pt x="6" y="23"/>
                  <a:pt x="6" y="16"/>
                </a:cubicBezTo>
                <a:cubicBezTo>
                  <a:pt x="6" y="10"/>
                  <a:pt x="9" y="4"/>
                  <a:pt x="16" y="4"/>
                </a:cubicBezTo>
                <a:cubicBezTo>
                  <a:pt x="22" y="4"/>
                  <a:pt x="26" y="10"/>
                  <a:pt x="26" y="16"/>
                </a:cubicBezTo>
                <a:cubicBezTo>
                  <a:pt x="26" y="23"/>
                  <a:pt x="22" y="28"/>
                  <a:pt x="16" y="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4"/>
          <p:cNvSpPr/>
          <p:nvPr/>
        </p:nvSpPr>
        <p:spPr>
          <a:xfrm>
            <a:off x="3381612" y="3333368"/>
            <a:ext cx="153009" cy="191263"/>
          </a:xfrm>
          <a:custGeom>
            <a:avLst/>
            <a:gdLst/>
            <a:ahLst/>
            <a:cxnLst/>
            <a:rect l="l" t="t" r="r" b="b"/>
            <a:pathLst>
              <a:path w="26" h="32" extrusionOk="0">
                <a:moveTo>
                  <a:pt x="16" y="0"/>
                </a:moveTo>
                <a:cubicBezTo>
                  <a:pt x="11" y="0"/>
                  <a:pt x="7" y="3"/>
                  <a:pt x="5" y="5"/>
                </a:cubicBezTo>
                <a:cubicBezTo>
                  <a:pt x="5" y="1"/>
                  <a:pt x="5" y="1"/>
                  <a:pt x="5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32"/>
                  <a:pt x="0" y="32"/>
                  <a:pt x="0" y="32"/>
                </a:cubicBezTo>
                <a:cubicBezTo>
                  <a:pt x="5" y="32"/>
                  <a:pt x="5" y="32"/>
                  <a:pt x="5" y="32"/>
                </a:cubicBezTo>
                <a:cubicBezTo>
                  <a:pt x="5" y="9"/>
                  <a:pt x="5" y="9"/>
                  <a:pt x="5" y="9"/>
                </a:cubicBezTo>
                <a:cubicBezTo>
                  <a:pt x="7" y="7"/>
                  <a:pt x="10" y="4"/>
                  <a:pt x="14" y="4"/>
                </a:cubicBezTo>
                <a:cubicBezTo>
                  <a:pt x="18" y="4"/>
                  <a:pt x="21" y="6"/>
                  <a:pt x="21" y="11"/>
                </a:cubicBezTo>
                <a:cubicBezTo>
                  <a:pt x="21" y="32"/>
                  <a:pt x="21" y="32"/>
                  <a:pt x="21" y="32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10"/>
                  <a:pt x="26" y="10"/>
                  <a:pt x="26" y="10"/>
                </a:cubicBezTo>
                <a:cubicBezTo>
                  <a:pt x="26" y="3"/>
                  <a:pt x="22" y="0"/>
                  <a:pt x="1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4"/>
          <p:cNvSpPr/>
          <p:nvPr/>
        </p:nvSpPr>
        <p:spPr>
          <a:xfrm>
            <a:off x="4595966" y="439737"/>
            <a:ext cx="3005534" cy="6049323"/>
          </a:xfrm>
          <a:custGeom>
            <a:avLst/>
            <a:gdLst/>
            <a:ahLst/>
            <a:cxnLst/>
            <a:rect l="l" t="t" r="r" b="b"/>
            <a:pathLst>
              <a:path w="509" h="1025" extrusionOk="0">
                <a:moveTo>
                  <a:pt x="493" y="15"/>
                </a:moveTo>
                <a:cubicBezTo>
                  <a:pt x="483" y="5"/>
                  <a:pt x="469" y="0"/>
                  <a:pt x="456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39" y="0"/>
                  <a:pt x="25" y="5"/>
                  <a:pt x="15" y="15"/>
                </a:cubicBezTo>
                <a:cubicBezTo>
                  <a:pt x="5" y="25"/>
                  <a:pt x="0" y="39"/>
                  <a:pt x="0" y="52"/>
                </a:cubicBezTo>
                <a:cubicBezTo>
                  <a:pt x="0" y="973"/>
                  <a:pt x="0" y="973"/>
                  <a:pt x="0" y="973"/>
                </a:cubicBezTo>
                <a:cubicBezTo>
                  <a:pt x="0" y="986"/>
                  <a:pt x="5" y="1000"/>
                  <a:pt x="15" y="1010"/>
                </a:cubicBezTo>
                <a:cubicBezTo>
                  <a:pt x="25" y="1020"/>
                  <a:pt x="39" y="1025"/>
                  <a:pt x="52" y="1025"/>
                </a:cubicBezTo>
                <a:cubicBezTo>
                  <a:pt x="456" y="1025"/>
                  <a:pt x="456" y="1025"/>
                  <a:pt x="456" y="1025"/>
                </a:cubicBezTo>
                <a:cubicBezTo>
                  <a:pt x="469" y="1025"/>
                  <a:pt x="483" y="1020"/>
                  <a:pt x="493" y="1010"/>
                </a:cubicBezTo>
                <a:cubicBezTo>
                  <a:pt x="503" y="1000"/>
                  <a:pt x="509" y="986"/>
                  <a:pt x="509" y="973"/>
                </a:cubicBezTo>
                <a:cubicBezTo>
                  <a:pt x="509" y="52"/>
                  <a:pt x="509" y="52"/>
                  <a:pt x="509" y="52"/>
                </a:cubicBezTo>
                <a:cubicBezTo>
                  <a:pt x="509" y="39"/>
                  <a:pt x="503" y="25"/>
                  <a:pt x="493" y="1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4"/>
          <p:cNvSpPr/>
          <p:nvPr/>
        </p:nvSpPr>
        <p:spPr>
          <a:xfrm>
            <a:off x="5504065" y="4642636"/>
            <a:ext cx="122411" cy="166924"/>
          </a:xfrm>
          <a:custGeom>
            <a:avLst/>
            <a:gdLst/>
            <a:ahLst/>
            <a:cxnLst/>
            <a:rect l="l" t="t" r="r" b="b"/>
            <a:pathLst>
              <a:path w="20" h="28" extrusionOk="0">
                <a:moveTo>
                  <a:pt x="0" y="23"/>
                </a:moveTo>
                <a:cubicBezTo>
                  <a:pt x="2" y="21"/>
                  <a:pt x="2" y="21"/>
                  <a:pt x="2" y="21"/>
                </a:cubicBezTo>
                <a:cubicBezTo>
                  <a:pt x="4" y="23"/>
                  <a:pt x="7" y="25"/>
                  <a:pt x="10" y="25"/>
                </a:cubicBezTo>
                <a:cubicBezTo>
                  <a:pt x="15" y="25"/>
                  <a:pt x="17" y="22"/>
                  <a:pt x="17" y="20"/>
                </a:cubicBezTo>
                <a:cubicBezTo>
                  <a:pt x="17" y="13"/>
                  <a:pt x="1" y="17"/>
                  <a:pt x="1" y="7"/>
                </a:cubicBezTo>
                <a:cubicBezTo>
                  <a:pt x="1" y="3"/>
                  <a:pt x="5" y="0"/>
                  <a:pt x="10" y="0"/>
                </a:cubicBezTo>
                <a:cubicBezTo>
                  <a:pt x="14" y="0"/>
                  <a:pt x="17" y="1"/>
                  <a:pt x="20" y="4"/>
                </a:cubicBezTo>
                <a:cubicBezTo>
                  <a:pt x="18" y="6"/>
                  <a:pt x="18" y="6"/>
                  <a:pt x="18" y="6"/>
                </a:cubicBezTo>
                <a:cubicBezTo>
                  <a:pt x="16" y="4"/>
                  <a:pt x="13" y="3"/>
                  <a:pt x="10" y="3"/>
                </a:cubicBezTo>
                <a:cubicBezTo>
                  <a:pt x="7" y="3"/>
                  <a:pt x="4" y="5"/>
                  <a:pt x="4" y="7"/>
                </a:cubicBezTo>
                <a:cubicBezTo>
                  <a:pt x="4" y="13"/>
                  <a:pt x="20" y="10"/>
                  <a:pt x="20" y="20"/>
                </a:cubicBezTo>
                <a:cubicBezTo>
                  <a:pt x="20" y="24"/>
                  <a:pt x="18" y="28"/>
                  <a:pt x="10" y="28"/>
                </a:cubicBezTo>
                <a:cubicBezTo>
                  <a:pt x="6" y="28"/>
                  <a:pt x="2" y="26"/>
                  <a:pt x="0" y="2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4"/>
          <p:cNvSpPr/>
          <p:nvPr/>
        </p:nvSpPr>
        <p:spPr>
          <a:xfrm>
            <a:off x="5648733" y="4642636"/>
            <a:ext cx="144667" cy="166924"/>
          </a:xfrm>
          <a:custGeom>
            <a:avLst/>
            <a:gdLst/>
            <a:ahLst/>
            <a:cxnLst/>
            <a:rect l="l" t="t" r="r" b="b"/>
            <a:pathLst>
              <a:path w="24" h="28" extrusionOk="0">
                <a:moveTo>
                  <a:pt x="0" y="14"/>
                </a:moveTo>
                <a:cubicBezTo>
                  <a:pt x="0" y="5"/>
                  <a:pt x="6" y="0"/>
                  <a:pt x="14" y="0"/>
                </a:cubicBezTo>
                <a:cubicBezTo>
                  <a:pt x="19" y="0"/>
                  <a:pt x="22" y="2"/>
                  <a:pt x="24" y="5"/>
                </a:cubicBezTo>
                <a:cubicBezTo>
                  <a:pt x="21" y="7"/>
                  <a:pt x="21" y="7"/>
                  <a:pt x="21" y="7"/>
                </a:cubicBezTo>
                <a:cubicBezTo>
                  <a:pt x="20" y="4"/>
                  <a:pt x="17" y="3"/>
                  <a:pt x="14" y="3"/>
                </a:cubicBezTo>
                <a:cubicBezTo>
                  <a:pt x="8" y="3"/>
                  <a:pt x="4" y="7"/>
                  <a:pt x="4" y="14"/>
                </a:cubicBezTo>
                <a:cubicBezTo>
                  <a:pt x="4" y="20"/>
                  <a:pt x="8" y="25"/>
                  <a:pt x="14" y="25"/>
                </a:cubicBezTo>
                <a:cubicBezTo>
                  <a:pt x="17" y="25"/>
                  <a:pt x="20" y="23"/>
                  <a:pt x="21" y="21"/>
                </a:cubicBezTo>
                <a:cubicBezTo>
                  <a:pt x="24" y="22"/>
                  <a:pt x="24" y="22"/>
                  <a:pt x="24" y="22"/>
                </a:cubicBezTo>
                <a:cubicBezTo>
                  <a:pt x="22" y="26"/>
                  <a:pt x="19" y="28"/>
                  <a:pt x="14" y="28"/>
                </a:cubicBezTo>
                <a:cubicBezTo>
                  <a:pt x="6" y="28"/>
                  <a:pt x="0" y="22"/>
                  <a:pt x="0" y="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4"/>
          <p:cNvSpPr/>
          <p:nvPr/>
        </p:nvSpPr>
        <p:spPr>
          <a:xfrm>
            <a:off x="5804528" y="4642636"/>
            <a:ext cx="155796" cy="161361"/>
          </a:xfrm>
          <a:custGeom>
            <a:avLst/>
            <a:gdLst/>
            <a:ahLst/>
            <a:cxnLst/>
            <a:rect l="l" t="t" r="r" b="b"/>
            <a:pathLst>
              <a:path w="28" h="29" extrusionOk="0">
                <a:moveTo>
                  <a:pt x="24" y="29"/>
                </a:moveTo>
                <a:lnTo>
                  <a:pt x="20" y="23"/>
                </a:lnTo>
                <a:lnTo>
                  <a:pt x="6" y="23"/>
                </a:lnTo>
                <a:lnTo>
                  <a:pt x="4" y="29"/>
                </a:lnTo>
                <a:lnTo>
                  <a:pt x="0" y="29"/>
                </a:lnTo>
                <a:lnTo>
                  <a:pt x="12" y="0"/>
                </a:lnTo>
                <a:lnTo>
                  <a:pt x="16" y="0"/>
                </a:lnTo>
                <a:lnTo>
                  <a:pt x="28" y="29"/>
                </a:lnTo>
                <a:lnTo>
                  <a:pt x="24" y="29"/>
                </a:lnTo>
                <a:close/>
                <a:moveTo>
                  <a:pt x="14" y="4"/>
                </a:moveTo>
                <a:lnTo>
                  <a:pt x="7" y="19"/>
                </a:lnTo>
                <a:lnTo>
                  <a:pt x="19" y="19"/>
                </a:lnTo>
                <a:lnTo>
                  <a:pt x="14" y="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4"/>
          <p:cNvSpPr/>
          <p:nvPr/>
        </p:nvSpPr>
        <p:spPr>
          <a:xfrm>
            <a:off x="5977014" y="4642636"/>
            <a:ext cx="133539" cy="161361"/>
          </a:xfrm>
          <a:custGeom>
            <a:avLst/>
            <a:gdLst/>
            <a:ahLst/>
            <a:cxnLst/>
            <a:rect l="l" t="t" r="r" b="b"/>
            <a:pathLst>
              <a:path w="24" h="29" extrusionOk="0">
                <a:moveTo>
                  <a:pt x="21" y="29"/>
                </a:moveTo>
                <a:lnTo>
                  <a:pt x="3" y="6"/>
                </a:lnTo>
                <a:lnTo>
                  <a:pt x="3" y="29"/>
                </a:lnTo>
                <a:lnTo>
                  <a:pt x="0" y="29"/>
                </a:lnTo>
                <a:lnTo>
                  <a:pt x="0" y="0"/>
                </a:lnTo>
                <a:lnTo>
                  <a:pt x="5" y="0"/>
                </a:lnTo>
                <a:lnTo>
                  <a:pt x="21" y="23"/>
                </a:lnTo>
                <a:lnTo>
                  <a:pt x="21" y="0"/>
                </a:lnTo>
                <a:lnTo>
                  <a:pt x="24" y="0"/>
                </a:lnTo>
                <a:lnTo>
                  <a:pt x="24" y="29"/>
                </a:lnTo>
                <a:lnTo>
                  <a:pt x="21" y="2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4"/>
          <p:cNvSpPr/>
          <p:nvPr/>
        </p:nvSpPr>
        <p:spPr>
          <a:xfrm>
            <a:off x="6155067" y="4642636"/>
            <a:ext cx="127977" cy="161361"/>
          </a:xfrm>
          <a:custGeom>
            <a:avLst/>
            <a:gdLst/>
            <a:ahLst/>
            <a:cxnLst/>
            <a:rect l="l" t="t" r="r" b="b"/>
            <a:pathLst>
              <a:path w="23" h="29" extrusionOk="0">
                <a:moveTo>
                  <a:pt x="20" y="29"/>
                </a:moveTo>
                <a:lnTo>
                  <a:pt x="3" y="6"/>
                </a:lnTo>
                <a:lnTo>
                  <a:pt x="3" y="29"/>
                </a:lnTo>
                <a:lnTo>
                  <a:pt x="0" y="29"/>
                </a:lnTo>
                <a:lnTo>
                  <a:pt x="0" y="0"/>
                </a:lnTo>
                <a:lnTo>
                  <a:pt x="3" y="0"/>
                </a:lnTo>
                <a:lnTo>
                  <a:pt x="20" y="23"/>
                </a:lnTo>
                <a:lnTo>
                  <a:pt x="20" y="0"/>
                </a:lnTo>
                <a:lnTo>
                  <a:pt x="23" y="0"/>
                </a:lnTo>
                <a:lnTo>
                  <a:pt x="23" y="29"/>
                </a:lnTo>
                <a:lnTo>
                  <a:pt x="20" y="2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4"/>
          <p:cNvSpPr/>
          <p:nvPr/>
        </p:nvSpPr>
        <p:spPr>
          <a:xfrm>
            <a:off x="6321990" y="4642636"/>
            <a:ext cx="22257" cy="1613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4"/>
          <p:cNvSpPr/>
          <p:nvPr/>
        </p:nvSpPr>
        <p:spPr>
          <a:xfrm>
            <a:off x="6383197" y="4642636"/>
            <a:ext cx="133539" cy="161361"/>
          </a:xfrm>
          <a:custGeom>
            <a:avLst/>
            <a:gdLst/>
            <a:ahLst/>
            <a:cxnLst/>
            <a:rect l="l" t="t" r="r" b="b"/>
            <a:pathLst>
              <a:path w="24" h="29" extrusionOk="0">
                <a:moveTo>
                  <a:pt x="20" y="29"/>
                </a:moveTo>
                <a:lnTo>
                  <a:pt x="3" y="6"/>
                </a:lnTo>
                <a:lnTo>
                  <a:pt x="3" y="29"/>
                </a:lnTo>
                <a:lnTo>
                  <a:pt x="0" y="29"/>
                </a:lnTo>
                <a:lnTo>
                  <a:pt x="0" y="0"/>
                </a:lnTo>
                <a:lnTo>
                  <a:pt x="4" y="0"/>
                </a:lnTo>
                <a:lnTo>
                  <a:pt x="20" y="23"/>
                </a:lnTo>
                <a:lnTo>
                  <a:pt x="20" y="0"/>
                </a:lnTo>
                <a:lnTo>
                  <a:pt x="24" y="0"/>
                </a:lnTo>
                <a:lnTo>
                  <a:pt x="24" y="29"/>
                </a:lnTo>
                <a:lnTo>
                  <a:pt x="20" y="2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4"/>
          <p:cNvSpPr/>
          <p:nvPr/>
        </p:nvSpPr>
        <p:spPr>
          <a:xfrm>
            <a:off x="6550121" y="4642636"/>
            <a:ext cx="144667" cy="166924"/>
          </a:xfrm>
          <a:custGeom>
            <a:avLst/>
            <a:gdLst/>
            <a:ahLst/>
            <a:cxnLst/>
            <a:rect l="l" t="t" r="r" b="b"/>
            <a:pathLst>
              <a:path w="24" h="28" extrusionOk="0">
                <a:moveTo>
                  <a:pt x="0" y="14"/>
                </a:moveTo>
                <a:cubicBezTo>
                  <a:pt x="0" y="5"/>
                  <a:pt x="6" y="0"/>
                  <a:pt x="14" y="0"/>
                </a:cubicBezTo>
                <a:cubicBezTo>
                  <a:pt x="18" y="0"/>
                  <a:pt x="22" y="2"/>
                  <a:pt x="24" y="5"/>
                </a:cubicBezTo>
                <a:cubicBezTo>
                  <a:pt x="21" y="7"/>
                  <a:pt x="21" y="7"/>
                  <a:pt x="21" y="7"/>
                </a:cubicBezTo>
                <a:cubicBezTo>
                  <a:pt x="20" y="4"/>
                  <a:pt x="17" y="3"/>
                  <a:pt x="14" y="3"/>
                </a:cubicBezTo>
                <a:cubicBezTo>
                  <a:pt x="8" y="3"/>
                  <a:pt x="3" y="7"/>
                  <a:pt x="3" y="14"/>
                </a:cubicBezTo>
                <a:cubicBezTo>
                  <a:pt x="3" y="20"/>
                  <a:pt x="8" y="25"/>
                  <a:pt x="14" y="25"/>
                </a:cubicBezTo>
                <a:cubicBezTo>
                  <a:pt x="17" y="25"/>
                  <a:pt x="20" y="23"/>
                  <a:pt x="21" y="22"/>
                </a:cubicBezTo>
                <a:cubicBezTo>
                  <a:pt x="21" y="16"/>
                  <a:pt x="21" y="16"/>
                  <a:pt x="21" y="16"/>
                </a:cubicBezTo>
                <a:cubicBezTo>
                  <a:pt x="12" y="16"/>
                  <a:pt x="12" y="16"/>
                  <a:pt x="12" y="16"/>
                </a:cubicBezTo>
                <a:cubicBezTo>
                  <a:pt x="12" y="13"/>
                  <a:pt x="12" y="13"/>
                  <a:pt x="12" y="13"/>
                </a:cubicBezTo>
                <a:cubicBezTo>
                  <a:pt x="24" y="13"/>
                  <a:pt x="24" y="13"/>
                  <a:pt x="24" y="13"/>
                </a:cubicBezTo>
                <a:cubicBezTo>
                  <a:pt x="24" y="23"/>
                  <a:pt x="24" y="23"/>
                  <a:pt x="24" y="23"/>
                </a:cubicBezTo>
                <a:cubicBezTo>
                  <a:pt x="22" y="26"/>
                  <a:pt x="18" y="28"/>
                  <a:pt x="14" y="28"/>
                </a:cubicBezTo>
                <a:cubicBezTo>
                  <a:pt x="6" y="28"/>
                  <a:pt x="0" y="22"/>
                  <a:pt x="0" y="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4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4903015" y="439737"/>
                </a:moveTo>
                <a:cubicBezTo>
                  <a:pt x="4826253" y="439737"/>
                  <a:pt x="4743586" y="469246"/>
                  <a:pt x="4684538" y="528264"/>
                </a:cubicBezTo>
                <a:cubicBezTo>
                  <a:pt x="4625490" y="587282"/>
                  <a:pt x="4595966" y="669907"/>
                  <a:pt x="4595966" y="746630"/>
                </a:cubicBezTo>
                <a:cubicBezTo>
                  <a:pt x="4595966" y="6182168"/>
                  <a:pt x="4595966" y="6182168"/>
                  <a:pt x="4595966" y="6182168"/>
                </a:cubicBezTo>
                <a:cubicBezTo>
                  <a:pt x="4595966" y="6258891"/>
                  <a:pt x="4625490" y="6341516"/>
                  <a:pt x="4684538" y="6400534"/>
                </a:cubicBezTo>
                <a:cubicBezTo>
                  <a:pt x="4743586" y="6459551"/>
                  <a:pt x="4826253" y="6489060"/>
                  <a:pt x="4903015" y="6489060"/>
                </a:cubicBezTo>
                <a:cubicBezTo>
                  <a:pt x="7288547" y="6489060"/>
                  <a:pt x="7288547" y="6489060"/>
                  <a:pt x="7288547" y="6489060"/>
                </a:cubicBezTo>
                <a:cubicBezTo>
                  <a:pt x="7365309" y="6489060"/>
                  <a:pt x="7447976" y="6459551"/>
                  <a:pt x="7507024" y="6400534"/>
                </a:cubicBezTo>
                <a:cubicBezTo>
                  <a:pt x="7566071" y="6341516"/>
                  <a:pt x="7601500" y="6258891"/>
                  <a:pt x="7601500" y="6182168"/>
                </a:cubicBezTo>
                <a:cubicBezTo>
                  <a:pt x="7601500" y="746630"/>
                  <a:pt x="7601500" y="746630"/>
                  <a:pt x="7601500" y="746630"/>
                </a:cubicBezTo>
                <a:cubicBezTo>
                  <a:pt x="7601500" y="669907"/>
                  <a:pt x="7566071" y="587282"/>
                  <a:pt x="7507024" y="528264"/>
                </a:cubicBezTo>
                <a:cubicBezTo>
                  <a:pt x="7447976" y="469246"/>
                  <a:pt x="7365309" y="439737"/>
                  <a:pt x="7288547" y="439737"/>
                </a:cubicBezTo>
                <a:cubicBezTo>
                  <a:pt x="4903015" y="439737"/>
                  <a:pt x="4903015" y="439737"/>
                  <a:pt x="4903015" y="439737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76D0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4"/>
          <p:cNvSpPr/>
          <p:nvPr/>
        </p:nvSpPr>
        <p:spPr>
          <a:xfrm>
            <a:off x="4595966" y="439737"/>
            <a:ext cx="3005534" cy="699470"/>
          </a:xfrm>
          <a:custGeom>
            <a:avLst/>
            <a:gdLst/>
            <a:ahLst/>
            <a:cxnLst/>
            <a:rect l="l" t="t" r="r" b="b"/>
            <a:pathLst>
              <a:path w="3005534" h="699470" extrusionOk="0">
                <a:moveTo>
                  <a:pt x="307049" y="0"/>
                </a:moveTo>
                <a:cubicBezTo>
                  <a:pt x="307049" y="0"/>
                  <a:pt x="307049" y="0"/>
                  <a:pt x="2692581" y="0"/>
                </a:cubicBezTo>
                <a:cubicBezTo>
                  <a:pt x="2769343" y="0"/>
                  <a:pt x="2852010" y="29509"/>
                  <a:pt x="2911058" y="88527"/>
                </a:cubicBezTo>
                <a:cubicBezTo>
                  <a:pt x="2970105" y="147545"/>
                  <a:pt x="3005534" y="230169"/>
                  <a:pt x="3005534" y="306893"/>
                </a:cubicBezTo>
                <a:cubicBezTo>
                  <a:pt x="3005534" y="306893"/>
                  <a:pt x="3005534" y="306893"/>
                  <a:pt x="3005534" y="671330"/>
                </a:cubicBezTo>
                <a:lnTo>
                  <a:pt x="3005534" y="699470"/>
                </a:lnTo>
                <a:lnTo>
                  <a:pt x="0" y="699470"/>
                </a:lnTo>
                <a:lnTo>
                  <a:pt x="0" y="557723"/>
                </a:lnTo>
                <a:cubicBezTo>
                  <a:pt x="0" y="475427"/>
                  <a:pt x="0" y="391823"/>
                  <a:pt x="0" y="306893"/>
                </a:cubicBezTo>
                <a:cubicBezTo>
                  <a:pt x="0" y="230169"/>
                  <a:pt x="29524" y="147545"/>
                  <a:pt x="88572" y="88527"/>
                </a:cubicBezTo>
                <a:cubicBezTo>
                  <a:pt x="147620" y="29509"/>
                  <a:pt x="230287" y="0"/>
                  <a:pt x="30704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4"/>
          <p:cNvSpPr/>
          <p:nvPr/>
        </p:nvSpPr>
        <p:spPr>
          <a:xfrm>
            <a:off x="4595966" y="5647510"/>
            <a:ext cx="3005534" cy="841550"/>
          </a:xfrm>
          <a:custGeom>
            <a:avLst/>
            <a:gdLst/>
            <a:ahLst/>
            <a:cxnLst/>
            <a:rect l="l" t="t" r="r" b="b"/>
            <a:pathLst>
              <a:path w="3005534" h="841550" extrusionOk="0">
                <a:moveTo>
                  <a:pt x="0" y="0"/>
                </a:moveTo>
                <a:lnTo>
                  <a:pt x="3005534" y="0"/>
                </a:lnTo>
                <a:lnTo>
                  <a:pt x="3005534" y="40835"/>
                </a:lnTo>
                <a:cubicBezTo>
                  <a:pt x="3005534" y="200245"/>
                  <a:pt x="3005534" y="364798"/>
                  <a:pt x="3005534" y="534658"/>
                </a:cubicBezTo>
                <a:cubicBezTo>
                  <a:pt x="3005534" y="611381"/>
                  <a:pt x="2970105" y="694006"/>
                  <a:pt x="2911058" y="753024"/>
                </a:cubicBezTo>
                <a:cubicBezTo>
                  <a:pt x="2852010" y="812041"/>
                  <a:pt x="2769343" y="841550"/>
                  <a:pt x="2692581" y="841550"/>
                </a:cubicBezTo>
                <a:cubicBezTo>
                  <a:pt x="2692581" y="841550"/>
                  <a:pt x="2692581" y="841550"/>
                  <a:pt x="307049" y="841550"/>
                </a:cubicBezTo>
                <a:cubicBezTo>
                  <a:pt x="230287" y="841550"/>
                  <a:pt x="147620" y="812041"/>
                  <a:pt x="88572" y="753024"/>
                </a:cubicBezTo>
                <a:cubicBezTo>
                  <a:pt x="29524" y="694006"/>
                  <a:pt x="0" y="611381"/>
                  <a:pt x="0" y="534658"/>
                </a:cubicBezTo>
                <a:cubicBezTo>
                  <a:pt x="0" y="534658"/>
                  <a:pt x="0" y="534658"/>
                  <a:pt x="0" y="7948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4"/>
          <p:cNvSpPr/>
          <p:nvPr/>
        </p:nvSpPr>
        <p:spPr>
          <a:xfrm>
            <a:off x="4557712" y="1543588"/>
            <a:ext cx="38254" cy="5901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4"/>
          <p:cNvSpPr/>
          <p:nvPr/>
        </p:nvSpPr>
        <p:spPr>
          <a:xfrm>
            <a:off x="4557712" y="2368745"/>
            <a:ext cx="38254" cy="2349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4"/>
          <p:cNvSpPr/>
          <p:nvPr/>
        </p:nvSpPr>
        <p:spPr>
          <a:xfrm>
            <a:off x="7601500" y="1543588"/>
            <a:ext cx="32788" cy="5901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3" name="Google Shape;173;p14"/>
          <p:cNvGrpSpPr/>
          <p:nvPr/>
        </p:nvGrpSpPr>
        <p:grpSpPr>
          <a:xfrm>
            <a:off x="6011298" y="702038"/>
            <a:ext cx="163938" cy="174867"/>
            <a:chOff x="6011298" y="702038"/>
            <a:chExt cx="163938" cy="174867"/>
          </a:xfrm>
        </p:grpSpPr>
        <p:sp>
          <p:nvSpPr>
            <p:cNvPr id="174" name="Google Shape;174;p14"/>
            <p:cNvSpPr/>
            <p:nvPr/>
          </p:nvSpPr>
          <p:spPr>
            <a:xfrm>
              <a:off x="6011298" y="702038"/>
              <a:ext cx="163938" cy="174867"/>
            </a:xfrm>
            <a:prstGeom prst="ellipse">
              <a:avLst/>
            </a:prstGeom>
            <a:solidFill>
              <a:srgbClr val="D9D8D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6060481" y="751221"/>
              <a:ext cx="71042" cy="7104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6" name="Google Shape;176;p14"/>
          <p:cNvSpPr/>
          <p:nvPr/>
        </p:nvSpPr>
        <p:spPr>
          <a:xfrm>
            <a:off x="5716209" y="6013637"/>
            <a:ext cx="754116" cy="109292"/>
          </a:xfrm>
          <a:custGeom>
            <a:avLst/>
            <a:gdLst/>
            <a:ahLst/>
            <a:cxnLst/>
            <a:rect l="l" t="t" r="r" b="b"/>
            <a:pathLst>
              <a:path w="128" h="19" extrusionOk="0">
                <a:moveTo>
                  <a:pt x="128" y="10"/>
                </a:moveTo>
                <a:cubicBezTo>
                  <a:pt x="128" y="15"/>
                  <a:pt x="124" y="19"/>
                  <a:pt x="119" y="19"/>
                </a:cubicBezTo>
                <a:cubicBezTo>
                  <a:pt x="9" y="19"/>
                  <a:pt x="9" y="19"/>
                  <a:pt x="9" y="19"/>
                </a:cubicBezTo>
                <a:cubicBezTo>
                  <a:pt x="4" y="19"/>
                  <a:pt x="0" y="15"/>
                  <a:pt x="0" y="10"/>
                </a:cubicBezTo>
                <a:cubicBezTo>
                  <a:pt x="0" y="5"/>
                  <a:pt x="4" y="0"/>
                  <a:pt x="9" y="0"/>
                </a:cubicBezTo>
                <a:cubicBezTo>
                  <a:pt x="119" y="0"/>
                  <a:pt x="119" y="0"/>
                  <a:pt x="119" y="0"/>
                </a:cubicBezTo>
                <a:cubicBezTo>
                  <a:pt x="124" y="0"/>
                  <a:pt x="128" y="5"/>
                  <a:pt x="128" y="10"/>
                </a:cubicBezTo>
                <a:close/>
              </a:path>
            </a:pathLst>
          </a:custGeom>
          <a:solidFill>
            <a:srgbClr val="D9D8D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4"/>
          <p:cNvSpPr txBox="1"/>
          <p:nvPr/>
        </p:nvSpPr>
        <p:spPr>
          <a:xfrm>
            <a:off x="707675" y="2754595"/>
            <a:ext cx="3233100" cy="28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Aim to help users arrive the destination on time via change the users’ time alarm according to traffic situations.</a:t>
            </a:r>
            <a:endParaRPr sz="2400"/>
          </a:p>
        </p:txBody>
      </p:sp>
      <p:sp>
        <p:nvSpPr>
          <p:cNvPr id="178" name="Google Shape;178;p14"/>
          <p:cNvSpPr txBox="1"/>
          <p:nvPr/>
        </p:nvSpPr>
        <p:spPr>
          <a:xfrm>
            <a:off x="8256700" y="786742"/>
            <a:ext cx="3705600" cy="21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Based on your departure location and destination, you will be given a best routes recommended by Never Late.</a:t>
            </a:r>
            <a:endParaRPr sz="2400" dirty="0"/>
          </a:p>
        </p:txBody>
      </p:sp>
      <p:sp>
        <p:nvSpPr>
          <p:cNvPr id="180" name="Google Shape;180;p14"/>
          <p:cNvSpPr txBox="1"/>
          <p:nvPr/>
        </p:nvSpPr>
        <p:spPr>
          <a:xfrm>
            <a:off x="8256700" y="3804350"/>
            <a:ext cx="3705600" cy="26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</a:rPr>
              <a:t>Estimate time cost will be calculated via the measured distance and provided speed.</a:t>
            </a:r>
            <a:endParaRPr dirty="0"/>
          </a:p>
        </p:txBody>
      </p:sp>
      <p:sp>
        <p:nvSpPr>
          <p:cNvPr id="181" name="Google Shape;181;p14"/>
          <p:cNvSpPr txBox="1"/>
          <p:nvPr/>
        </p:nvSpPr>
        <p:spPr>
          <a:xfrm>
            <a:off x="730625" y="779000"/>
            <a:ext cx="2907300" cy="15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Target users: People who drive to work</a:t>
            </a:r>
            <a:endParaRPr sz="2400"/>
          </a:p>
        </p:txBody>
      </p:sp>
      <p:pic>
        <p:nvPicPr>
          <p:cNvPr id="182" name="Google Shape;18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7300" y="283625"/>
            <a:ext cx="3276549" cy="63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"/>
          <p:cNvSpPr/>
          <p:nvPr/>
        </p:nvSpPr>
        <p:spPr>
          <a:xfrm>
            <a:off x="4798682" y="1183415"/>
            <a:ext cx="540122" cy="545577"/>
          </a:xfrm>
          <a:custGeom>
            <a:avLst/>
            <a:gdLst/>
            <a:ahLst/>
            <a:cxnLst/>
            <a:rect l="l" t="t" r="r" b="b"/>
            <a:pathLst>
              <a:path w="99" h="100" extrusionOk="0">
                <a:moveTo>
                  <a:pt x="9" y="100"/>
                </a:moveTo>
                <a:lnTo>
                  <a:pt x="0" y="89"/>
                </a:lnTo>
                <a:lnTo>
                  <a:pt x="89" y="0"/>
                </a:lnTo>
                <a:lnTo>
                  <a:pt x="99" y="10"/>
                </a:lnTo>
                <a:lnTo>
                  <a:pt x="9" y="1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5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4903015" y="439737"/>
                </a:moveTo>
                <a:cubicBezTo>
                  <a:pt x="4826253" y="439737"/>
                  <a:pt x="4743586" y="469246"/>
                  <a:pt x="4684538" y="528264"/>
                </a:cubicBezTo>
                <a:cubicBezTo>
                  <a:pt x="4625490" y="587282"/>
                  <a:pt x="4595966" y="669907"/>
                  <a:pt x="4595966" y="746630"/>
                </a:cubicBezTo>
                <a:cubicBezTo>
                  <a:pt x="4595966" y="6182168"/>
                  <a:pt x="4595966" y="6182168"/>
                  <a:pt x="4595966" y="6182168"/>
                </a:cubicBezTo>
                <a:cubicBezTo>
                  <a:pt x="4595966" y="6258891"/>
                  <a:pt x="4625490" y="6341516"/>
                  <a:pt x="4684538" y="6400534"/>
                </a:cubicBezTo>
                <a:cubicBezTo>
                  <a:pt x="4743586" y="6459551"/>
                  <a:pt x="4826253" y="6489060"/>
                  <a:pt x="4903015" y="6489060"/>
                </a:cubicBezTo>
                <a:cubicBezTo>
                  <a:pt x="7288547" y="6489060"/>
                  <a:pt x="7288547" y="6489060"/>
                  <a:pt x="7288547" y="6489060"/>
                </a:cubicBezTo>
                <a:cubicBezTo>
                  <a:pt x="7365309" y="6489060"/>
                  <a:pt x="7447976" y="6459551"/>
                  <a:pt x="7507024" y="6400534"/>
                </a:cubicBezTo>
                <a:cubicBezTo>
                  <a:pt x="7566071" y="6341516"/>
                  <a:pt x="7601500" y="6258891"/>
                  <a:pt x="7601500" y="6182168"/>
                </a:cubicBezTo>
                <a:cubicBezTo>
                  <a:pt x="7601500" y="746630"/>
                  <a:pt x="7601500" y="746630"/>
                  <a:pt x="7601500" y="746630"/>
                </a:cubicBezTo>
                <a:cubicBezTo>
                  <a:pt x="7601500" y="669907"/>
                  <a:pt x="7566071" y="587282"/>
                  <a:pt x="7507024" y="528264"/>
                </a:cubicBezTo>
                <a:cubicBezTo>
                  <a:pt x="7447976" y="469246"/>
                  <a:pt x="7365309" y="439737"/>
                  <a:pt x="7288547" y="439737"/>
                </a:cubicBezTo>
                <a:cubicBezTo>
                  <a:pt x="4903015" y="439737"/>
                  <a:pt x="4903015" y="439737"/>
                  <a:pt x="4903015" y="439737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76D0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5"/>
          <p:cNvSpPr/>
          <p:nvPr/>
        </p:nvSpPr>
        <p:spPr>
          <a:xfrm>
            <a:off x="4557712" y="1543588"/>
            <a:ext cx="38254" cy="5901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5"/>
          <p:cNvSpPr/>
          <p:nvPr/>
        </p:nvSpPr>
        <p:spPr>
          <a:xfrm>
            <a:off x="4557712" y="2368745"/>
            <a:ext cx="38254" cy="2349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5"/>
          <p:cNvSpPr/>
          <p:nvPr/>
        </p:nvSpPr>
        <p:spPr>
          <a:xfrm>
            <a:off x="7601500" y="1543588"/>
            <a:ext cx="32788" cy="5901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5"/>
          <p:cNvSpPr/>
          <p:nvPr/>
        </p:nvSpPr>
        <p:spPr>
          <a:xfrm>
            <a:off x="4595966" y="439737"/>
            <a:ext cx="3005534" cy="699470"/>
          </a:xfrm>
          <a:custGeom>
            <a:avLst/>
            <a:gdLst/>
            <a:ahLst/>
            <a:cxnLst/>
            <a:rect l="l" t="t" r="r" b="b"/>
            <a:pathLst>
              <a:path w="3005534" h="699470" extrusionOk="0">
                <a:moveTo>
                  <a:pt x="307049" y="0"/>
                </a:moveTo>
                <a:cubicBezTo>
                  <a:pt x="307049" y="0"/>
                  <a:pt x="307049" y="0"/>
                  <a:pt x="2692581" y="0"/>
                </a:cubicBezTo>
                <a:cubicBezTo>
                  <a:pt x="2769343" y="0"/>
                  <a:pt x="2852010" y="29509"/>
                  <a:pt x="2911058" y="88527"/>
                </a:cubicBezTo>
                <a:cubicBezTo>
                  <a:pt x="2970105" y="147545"/>
                  <a:pt x="3005534" y="230169"/>
                  <a:pt x="3005534" y="306893"/>
                </a:cubicBezTo>
                <a:cubicBezTo>
                  <a:pt x="3005534" y="306893"/>
                  <a:pt x="3005534" y="306893"/>
                  <a:pt x="3005534" y="671330"/>
                </a:cubicBezTo>
                <a:lnTo>
                  <a:pt x="3005534" y="699470"/>
                </a:lnTo>
                <a:lnTo>
                  <a:pt x="0" y="699470"/>
                </a:lnTo>
                <a:lnTo>
                  <a:pt x="0" y="557723"/>
                </a:lnTo>
                <a:cubicBezTo>
                  <a:pt x="0" y="475427"/>
                  <a:pt x="0" y="391823"/>
                  <a:pt x="0" y="306893"/>
                </a:cubicBezTo>
                <a:cubicBezTo>
                  <a:pt x="0" y="230169"/>
                  <a:pt x="29524" y="147545"/>
                  <a:pt x="88572" y="88527"/>
                </a:cubicBezTo>
                <a:cubicBezTo>
                  <a:pt x="147620" y="29509"/>
                  <a:pt x="230287" y="0"/>
                  <a:pt x="30704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3" name="Google Shape;193;p15"/>
          <p:cNvGrpSpPr/>
          <p:nvPr/>
        </p:nvGrpSpPr>
        <p:grpSpPr>
          <a:xfrm>
            <a:off x="6011298" y="702038"/>
            <a:ext cx="163938" cy="174867"/>
            <a:chOff x="6011298" y="702038"/>
            <a:chExt cx="163938" cy="174867"/>
          </a:xfrm>
        </p:grpSpPr>
        <p:sp>
          <p:nvSpPr>
            <p:cNvPr id="194" name="Google Shape;194;p15"/>
            <p:cNvSpPr/>
            <p:nvPr/>
          </p:nvSpPr>
          <p:spPr>
            <a:xfrm>
              <a:off x="6011298" y="702038"/>
              <a:ext cx="163938" cy="174867"/>
            </a:xfrm>
            <a:prstGeom prst="ellipse">
              <a:avLst/>
            </a:prstGeom>
            <a:solidFill>
              <a:srgbClr val="D9D8D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5"/>
            <p:cNvSpPr/>
            <p:nvPr/>
          </p:nvSpPr>
          <p:spPr>
            <a:xfrm>
              <a:off x="6060481" y="751221"/>
              <a:ext cx="71042" cy="7104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6" name="Google Shape;196;p15"/>
          <p:cNvSpPr/>
          <p:nvPr/>
        </p:nvSpPr>
        <p:spPr>
          <a:xfrm>
            <a:off x="4595966" y="5647510"/>
            <a:ext cx="3005534" cy="841550"/>
          </a:xfrm>
          <a:custGeom>
            <a:avLst/>
            <a:gdLst/>
            <a:ahLst/>
            <a:cxnLst/>
            <a:rect l="l" t="t" r="r" b="b"/>
            <a:pathLst>
              <a:path w="3005534" h="841550" extrusionOk="0">
                <a:moveTo>
                  <a:pt x="0" y="0"/>
                </a:moveTo>
                <a:lnTo>
                  <a:pt x="3005534" y="0"/>
                </a:lnTo>
                <a:lnTo>
                  <a:pt x="3005534" y="40835"/>
                </a:lnTo>
                <a:cubicBezTo>
                  <a:pt x="3005534" y="200245"/>
                  <a:pt x="3005534" y="364798"/>
                  <a:pt x="3005534" y="534658"/>
                </a:cubicBezTo>
                <a:cubicBezTo>
                  <a:pt x="3005534" y="611381"/>
                  <a:pt x="2970105" y="694006"/>
                  <a:pt x="2911058" y="753024"/>
                </a:cubicBezTo>
                <a:cubicBezTo>
                  <a:pt x="2852010" y="812041"/>
                  <a:pt x="2769343" y="841550"/>
                  <a:pt x="2692581" y="841550"/>
                </a:cubicBezTo>
                <a:cubicBezTo>
                  <a:pt x="2692581" y="841550"/>
                  <a:pt x="2692581" y="841550"/>
                  <a:pt x="307049" y="841550"/>
                </a:cubicBezTo>
                <a:cubicBezTo>
                  <a:pt x="230287" y="841550"/>
                  <a:pt x="147620" y="812041"/>
                  <a:pt x="88572" y="753024"/>
                </a:cubicBezTo>
                <a:cubicBezTo>
                  <a:pt x="29524" y="694006"/>
                  <a:pt x="0" y="611381"/>
                  <a:pt x="0" y="534658"/>
                </a:cubicBezTo>
                <a:cubicBezTo>
                  <a:pt x="0" y="534658"/>
                  <a:pt x="0" y="534658"/>
                  <a:pt x="0" y="7948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5"/>
          <p:cNvSpPr/>
          <p:nvPr/>
        </p:nvSpPr>
        <p:spPr>
          <a:xfrm>
            <a:off x="5716209" y="6013637"/>
            <a:ext cx="754116" cy="109292"/>
          </a:xfrm>
          <a:custGeom>
            <a:avLst/>
            <a:gdLst/>
            <a:ahLst/>
            <a:cxnLst/>
            <a:rect l="l" t="t" r="r" b="b"/>
            <a:pathLst>
              <a:path w="128" h="19" extrusionOk="0">
                <a:moveTo>
                  <a:pt x="128" y="10"/>
                </a:moveTo>
                <a:cubicBezTo>
                  <a:pt x="128" y="15"/>
                  <a:pt x="124" y="19"/>
                  <a:pt x="119" y="19"/>
                </a:cubicBezTo>
                <a:cubicBezTo>
                  <a:pt x="9" y="19"/>
                  <a:pt x="9" y="19"/>
                  <a:pt x="9" y="19"/>
                </a:cubicBezTo>
                <a:cubicBezTo>
                  <a:pt x="4" y="19"/>
                  <a:pt x="0" y="15"/>
                  <a:pt x="0" y="10"/>
                </a:cubicBezTo>
                <a:cubicBezTo>
                  <a:pt x="0" y="5"/>
                  <a:pt x="4" y="0"/>
                  <a:pt x="9" y="0"/>
                </a:cubicBezTo>
                <a:cubicBezTo>
                  <a:pt x="119" y="0"/>
                  <a:pt x="119" y="0"/>
                  <a:pt x="119" y="0"/>
                </a:cubicBezTo>
                <a:cubicBezTo>
                  <a:pt x="124" y="0"/>
                  <a:pt x="128" y="5"/>
                  <a:pt x="128" y="10"/>
                </a:cubicBezTo>
                <a:close/>
              </a:path>
            </a:pathLst>
          </a:custGeom>
          <a:solidFill>
            <a:srgbClr val="D9D8D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5"/>
          <p:cNvSpPr txBox="1"/>
          <p:nvPr/>
        </p:nvSpPr>
        <p:spPr>
          <a:xfrm>
            <a:off x="997725" y="2133588"/>
            <a:ext cx="3056400" cy="31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The estimate time cost will be given back to the alarm and the </a:t>
            </a:r>
            <a:r>
              <a:rPr lang="en-US" sz="2400">
                <a:solidFill>
                  <a:schemeClr val="dk1"/>
                </a:solidFill>
              </a:rPr>
              <a:t>users’ arrive </a:t>
            </a:r>
            <a:r>
              <a:rPr lang="en-US" sz="2400"/>
              <a:t>alarm will be automatically reset forward.</a:t>
            </a:r>
            <a:endParaRPr sz="2400"/>
          </a:p>
        </p:txBody>
      </p:sp>
      <p:sp>
        <p:nvSpPr>
          <p:cNvPr id="199" name="Google Shape;199;p15"/>
          <p:cNvSpPr txBox="1"/>
          <p:nvPr/>
        </p:nvSpPr>
        <p:spPr>
          <a:xfrm>
            <a:off x="8685125" y="2379900"/>
            <a:ext cx="3005400" cy="26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Keep Calm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and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Never Late!</a:t>
            </a:r>
            <a:endParaRPr sz="3600"/>
          </a:p>
        </p:txBody>
      </p:sp>
      <p:pic>
        <p:nvPicPr>
          <p:cNvPr id="200" name="Google Shape;2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025" y="251150"/>
            <a:ext cx="3270650" cy="647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6"/>
          <p:cNvSpPr/>
          <p:nvPr/>
        </p:nvSpPr>
        <p:spPr>
          <a:xfrm>
            <a:off x="0" y="907800"/>
            <a:ext cx="4084320" cy="2588895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4903015" y="439737"/>
                </a:moveTo>
                <a:cubicBezTo>
                  <a:pt x="4826253" y="439737"/>
                  <a:pt x="4743586" y="469246"/>
                  <a:pt x="4684538" y="528264"/>
                </a:cubicBezTo>
                <a:cubicBezTo>
                  <a:pt x="4625490" y="587282"/>
                  <a:pt x="4595966" y="669907"/>
                  <a:pt x="4595966" y="746630"/>
                </a:cubicBezTo>
                <a:cubicBezTo>
                  <a:pt x="4595966" y="6182168"/>
                  <a:pt x="4595966" y="6182168"/>
                  <a:pt x="4595966" y="6182168"/>
                </a:cubicBezTo>
                <a:cubicBezTo>
                  <a:pt x="4595966" y="6258891"/>
                  <a:pt x="4625490" y="6341516"/>
                  <a:pt x="4684538" y="6400534"/>
                </a:cubicBezTo>
                <a:cubicBezTo>
                  <a:pt x="4743586" y="6459551"/>
                  <a:pt x="4826253" y="6489060"/>
                  <a:pt x="4903015" y="6489060"/>
                </a:cubicBezTo>
                <a:cubicBezTo>
                  <a:pt x="7288547" y="6489060"/>
                  <a:pt x="7288547" y="6489060"/>
                  <a:pt x="7288547" y="6489060"/>
                </a:cubicBezTo>
                <a:cubicBezTo>
                  <a:pt x="7365309" y="6489060"/>
                  <a:pt x="7447976" y="6459551"/>
                  <a:pt x="7507024" y="6400534"/>
                </a:cubicBezTo>
                <a:cubicBezTo>
                  <a:pt x="7566071" y="6341516"/>
                  <a:pt x="7601500" y="6258891"/>
                  <a:pt x="7601500" y="6182168"/>
                </a:cubicBezTo>
                <a:cubicBezTo>
                  <a:pt x="7601500" y="746630"/>
                  <a:pt x="7601500" y="746630"/>
                  <a:pt x="7601500" y="746630"/>
                </a:cubicBezTo>
                <a:cubicBezTo>
                  <a:pt x="7601500" y="669907"/>
                  <a:pt x="7566071" y="587282"/>
                  <a:pt x="7507024" y="528264"/>
                </a:cubicBezTo>
                <a:cubicBezTo>
                  <a:pt x="7447976" y="469246"/>
                  <a:pt x="7365309" y="439737"/>
                  <a:pt x="7288547" y="439737"/>
                </a:cubicBezTo>
                <a:cubicBezTo>
                  <a:pt x="4903015" y="439737"/>
                  <a:pt x="4903015" y="439737"/>
                  <a:pt x="4903015" y="439737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76D0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6"/>
          <p:cNvSpPr/>
          <p:nvPr/>
        </p:nvSpPr>
        <p:spPr>
          <a:xfrm>
            <a:off x="8330688" y="1608113"/>
            <a:ext cx="32700" cy="59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6"/>
          <p:cNvSpPr txBox="1"/>
          <p:nvPr/>
        </p:nvSpPr>
        <p:spPr>
          <a:xfrm>
            <a:off x="202800" y="129050"/>
            <a:ext cx="41664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Simple Instructions</a:t>
            </a:r>
            <a:endParaRPr sz="3000"/>
          </a:p>
        </p:txBody>
      </p:sp>
      <p:sp>
        <p:nvSpPr>
          <p:cNvPr id="208" name="Google Shape;208;p16"/>
          <p:cNvSpPr/>
          <p:nvPr/>
        </p:nvSpPr>
        <p:spPr>
          <a:xfrm>
            <a:off x="4084337" y="907800"/>
            <a:ext cx="4114800" cy="2588895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4903015" y="439737"/>
                </a:moveTo>
                <a:cubicBezTo>
                  <a:pt x="4826253" y="439737"/>
                  <a:pt x="4743586" y="469246"/>
                  <a:pt x="4684538" y="528264"/>
                </a:cubicBezTo>
                <a:cubicBezTo>
                  <a:pt x="4625490" y="587282"/>
                  <a:pt x="4595966" y="669907"/>
                  <a:pt x="4595966" y="746630"/>
                </a:cubicBezTo>
                <a:cubicBezTo>
                  <a:pt x="4595966" y="6182168"/>
                  <a:pt x="4595966" y="6182168"/>
                  <a:pt x="4595966" y="6182168"/>
                </a:cubicBezTo>
                <a:cubicBezTo>
                  <a:pt x="4595966" y="6258891"/>
                  <a:pt x="4625490" y="6341516"/>
                  <a:pt x="4684538" y="6400534"/>
                </a:cubicBezTo>
                <a:cubicBezTo>
                  <a:pt x="4743586" y="6459551"/>
                  <a:pt x="4826253" y="6489060"/>
                  <a:pt x="4903015" y="6489060"/>
                </a:cubicBezTo>
                <a:cubicBezTo>
                  <a:pt x="7288547" y="6489060"/>
                  <a:pt x="7288547" y="6489060"/>
                  <a:pt x="7288547" y="6489060"/>
                </a:cubicBezTo>
                <a:cubicBezTo>
                  <a:pt x="7365309" y="6489060"/>
                  <a:pt x="7447976" y="6459551"/>
                  <a:pt x="7507024" y="6400534"/>
                </a:cubicBezTo>
                <a:cubicBezTo>
                  <a:pt x="7566071" y="6341516"/>
                  <a:pt x="7601500" y="6258891"/>
                  <a:pt x="7601500" y="6182168"/>
                </a:cubicBezTo>
                <a:cubicBezTo>
                  <a:pt x="7601500" y="746630"/>
                  <a:pt x="7601500" y="746630"/>
                  <a:pt x="7601500" y="746630"/>
                </a:cubicBezTo>
                <a:cubicBezTo>
                  <a:pt x="7601500" y="669907"/>
                  <a:pt x="7566071" y="587282"/>
                  <a:pt x="7507024" y="528264"/>
                </a:cubicBezTo>
                <a:cubicBezTo>
                  <a:pt x="7447976" y="469246"/>
                  <a:pt x="7365309" y="439737"/>
                  <a:pt x="7288547" y="439737"/>
                </a:cubicBezTo>
                <a:cubicBezTo>
                  <a:pt x="4903015" y="439737"/>
                  <a:pt x="4903015" y="439737"/>
                  <a:pt x="4903015" y="439737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76D0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6"/>
          <p:cNvSpPr/>
          <p:nvPr/>
        </p:nvSpPr>
        <p:spPr>
          <a:xfrm>
            <a:off x="8183875" y="907800"/>
            <a:ext cx="4114800" cy="2588895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4903015" y="439737"/>
                </a:moveTo>
                <a:cubicBezTo>
                  <a:pt x="4826253" y="439737"/>
                  <a:pt x="4743586" y="469246"/>
                  <a:pt x="4684538" y="528264"/>
                </a:cubicBezTo>
                <a:cubicBezTo>
                  <a:pt x="4625490" y="587282"/>
                  <a:pt x="4595966" y="669907"/>
                  <a:pt x="4595966" y="746630"/>
                </a:cubicBezTo>
                <a:cubicBezTo>
                  <a:pt x="4595966" y="6182168"/>
                  <a:pt x="4595966" y="6182168"/>
                  <a:pt x="4595966" y="6182168"/>
                </a:cubicBezTo>
                <a:cubicBezTo>
                  <a:pt x="4595966" y="6258891"/>
                  <a:pt x="4625490" y="6341516"/>
                  <a:pt x="4684538" y="6400534"/>
                </a:cubicBezTo>
                <a:cubicBezTo>
                  <a:pt x="4743586" y="6459551"/>
                  <a:pt x="4826253" y="6489060"/>
                  <a:pt x="4903015" y="6489060"/>
                </a:cubicBezTo>
                <a:cubicBezTo>
                  <a:pt x="7288547" y="6489060"/>
                  <a:pt x="7288547" y="6489060"/>
                  <a:pt x="7288547" y="6489060"/>
                </a:cubicBezTo>
                <a:cubicBezTo>
                  <a:pt x="7365309" y="6489060"/>
                  <a:pt x="7447976" y="6459551"/>
                  <a:pt x="7507024" y="6400534"/>
                </a:cubicBezTo>
                <a:cubicBezTo>
                  <a:pt x="7566071" y="6341516"/>
                  <a:pt x="7601500" y="6258891"/>
                  <a:pt x="7601500" y="6182168"/>
                </a:cubicBezTo>
                <a:cubicBezTo>
                  <a:pt x="7601500" y="746630"/>
                  <a:pt x="7601500" y="746630"/>
                  <a:pt x="7601500" y="746630"/>
                </a:cubicBezTo>
                <a:cubicBezTo>
                  <a:pt x="7601500" y="669907"/>
                  <a:pt x="7566071" y="587282"/>
                  <a:pt x="7507024" y="528264"/>
                </a:cubicBezTo>
                <a:cubicBezTo>
                  <a:pt x="7447976" y="469246"/>
                  <a:pt x="7365309" y="439737"/>
                  <a:pt x="7288547" y="439737"/>
                </a:cubicBezTo>
                <a:cubicBezTo>
                  <a:pt x="4903015" y="439737"/>
                  <a:pt x="4903015" y="439737"/>
                  <a:pt x="4903015" y="439737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76D0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0" name="Google Shape;210;p16"/>
          <p:cNvGrpSpPr/>
          <p:nvPr/>
        </p:nvGrpSpPr>
        <p:grpSpPr>
          <a:xfrm>
            <a:off x="1960273" y="1175838"/>
            <a:ext cx="163800" cy="174900"/>
            <a:chOff x="6011298" y="702038"/>
            <a:chExt cx="163800" cy="174900"/>
          </a:xfrm>
        </p:grpSpPr>
        <p:sp>
          <p:nvSpPr>
            <p:cNvPr id="211" name="Google Shape;211;p16"/>
            <p:cNvSpPr/>
            <p:nvPr/>
          </p:nvSpPr>
          <p:spPr>
            <a:xfrm>
              <a:off x="6011298" y="702038"/>
              <a:ext cx="163800" cy="174900"/>
            </a:xfrm>
            <a:prstGeom prst="ellipse">
              <a:avLst/>
            </a:prstGeom>
            <a:solidFill>
              <a:srgbClr val="D9D8D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6060481" y="751221"/>
              <a:ext cx="71100" cy="71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3" name="Google Shape;213;p16"/>
          <p:cNvGrpSpPr/>
          <p:nvPr/>
        </p:nvGrpSpPr>
        <p:grpSpPr>
          <a:xfrm>
            <a:off x="6067436" y="1175838"/>
            <a:ext cx="163800" cy="174900"/>
            <a:chOff x="6011298" y="702038"/>
            <a:chExt cx="163800" cy="174900"/>
          </a:xfrm>
        </p:grpSpPr>
        <p:sp>
          <p:nvSpPr>
            <p:cNvPr id="214" name="Google Shape;214;p16"/>
            <p:cNvSpPr/>
            <p:nvPr/>
          </p:nvSpPr>
          <p:spPr>
            <a:xfrm>
              <a:off x="6011298" y="702038"/>
              <a:ext cx="163800" cy="174900"/>
            </a:xfrm>
            <a:prstGeom prst="ellipse">
              <a:avLst/>
            </a:prstGeom>
            <a:solidFill>
              <a:srgbClr val="D9D8D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6060481" y="751221"/>
              <a:ext cx="71100" cy="71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" name="Google Shape;216;p16"/>
          <p:cNvGrpSpPr/>
          <p:nvPr/>
        </p:nvGrpSpPr>
        <p:grpSpPr>
          <a:xfrm>
            <a:off x="10159386" y="1175838"/>
            <a:ext cx="163800" cy="174900"/>
            <a:chOff x="6011298" y="702038"/>
            <a:chExt cx="163800" cy="174900"/>
          </a:xfrm>
        </p:grpSpPr>
        <p:sp>
          <p:nvSpPr>
            <p:cNvPr id="217" name="Google Shape;217;p16"/>
            <p:cNvSpPr/>
            <p:nvPr/>
          </p:nvSpPr>
          <p:spPr>
            <a:xfrm>
              <a:off x="6011298" y="702038"/>
              <a:ext cx="163800" cy="174900"/>
            </a:xfrm>
            <a:prstGeom prst="ellipse">
              <a:avLst/>
            </a:prstGeom>
            <a:solidFill>
              <a:srgbClr val="D9D8D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6060481" y="751221"/>
              <a:ext cx="71100" cy="71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9" name="Google Shape;219;p16"/>
          <p:cNvSpPr/>
          <p:nvPr/>
        </p:nvSpPr>
        <p:spPr>
          <a:xfrm>
            <a:off x="1868273" y="3188582"/>
            <a:ext cx="347800" cy="50425"/>
          </a:xfrm>
          <a:custGeom>
            <a:avLst/>
            <a:gdLst/>
            <a:ahLst/>
            <a:cxnLst/>
            <a:rect l="l" t="t" r="r" b="b"/>
            <a:pathLst>
              <a:path w="128" h="19" extrusionOk="0">
                <a:moveTo>
                  <a:pt x="128" y="10"/>
                </a:moveTo>
                <a:cubicBezTo>
                  <a:pt x="128" y="15"/>
                  <a:pt x="124" y="19"/>
                  <a:pt x="119" y="19"/>
                </a:cubicBezTo>
                <a:cubicBezTo>
                  <a:pt x="9" y="19"/>
                  <a:pt x="9" y="19"/>
                  <a:pt x="9" y="19"/>
                </a:cubicBezTo>
                <a:cubicBezTo>
                  <a:pt x="4" y="19"/>
                  <a:pt x="0" y="15"/>
                  <a:pt x="0" y="10"/>
                </a:cubicBezTo>
                <a:cubicBezTo>
                  <a:pt x="0" y="5"/>
                  <a:pt x="4" y="0"/>
                  <a:pt x="9" y="0"/>
                </a:cubicBezTo>
                <a:cubicBezTo>
                  <a:pt x="119" y="0"/>
                  <a:pt x="119" y="0"/>
                  <a:pt x="119" y="0"/>
                </a:cubicBezTo>
                <a:cubicBezTo>
                  <a:pt x="124" y="0"/>
                  <a:pt x="128" y="5"/>
                  <a:pt x="128" y="10"/>
                </a:cubicBezTo>
                <a:close/>
              </a:path>
            </a:pathLst>
          </a:custGeom>
          <a:solidFill>
            <a:srgbClr val="D9D8D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6"/>
          <p:cNvSpPr/>
          <p:nvPr/>
        </p:nvSpPr>
        <p:spPr>
          <a:xfrm>
            <a:off x="5991225" y="3138153"/>
            <a:ext cx="347800" cy="50425"/>
          </a:xfrm>
          <a:custGeom>
            <a:avLst/>
            <a:gdLst/>
            <a:ahLst/>
            <a:cxnLst/>
            <a:rect l="l" t="t" r="r" b="b"/>
            <a:pathLst>
              <a:path w="128" h="19" extrusionOk="0">
                <a:moveTo>
                  <a:pt x="128" y="10"/>
                </a:moveTo>
                <a:cubicBezTo>
                  <a:pt x="128" y="15"/>
                  <a:pt x="124" y="19"/>
                  <a:pt x="119" y="19"/>
                </a:cubicBezTo>
                <a:cubicBezTo>
                  <a:pt x="9" y="19"/>
                  <a:pt x="9" y="19"/>
                  <a:pt x="9" y="19"/>
                </a:cubicBezTo>
                <a:cubicBezTo>
                  <a:pt x="4" y="19"/>
                  <a:pt x="0" y="15"/>
                  <a:pt x="0" y="10"/>
                </a:cubicBezTo>
                <a:cubicBezTo>
                  <a:pt x="0" y="5"/>
                  <a:pt x="4" y="0"/>
                  <a:pt x="9" y="0"/>
                </a:cubicBezTo>
                <a:cubicBezTo>
                  <a:pt x="119" y="0"/>
                  <a:pt x="119" y="0"/>
                  <a:pt x="119" y="0"/>
                </a:cubicBezTo>
                <a:cubicBezTo>
                  <a:pt x="124" y="0"/>
                  <a:pt x="128" y="5"/>
                  <a:pt x="128" y="10"/>
                </a:cubicBezTo>
                <a:close/>
              </a:path>
            </a:pathLst>
          </a:custGeom>
          <a:solidFill>
            <a:srgbClr val="D9D8D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6"/>
          <p:cNvSpPr/>
          <p:nvPr/>
        </p:nvSpPr>
        <p:spPr>
          <a:xfrm>
            <a:off x="10067375" y="3138153"/>
            <a:ext cx="347800" cy="50425"/>
          </a:xfrm>
          <a:custGeom>
            <a:avLst/>
            <a:gdLst/>
            <a:ahLst/>
            <a:cxnLst/>
            <a:rect l="l" t="t" r="r" b="b"/>
            <a:pathLst>
              <a:path w="128" h="19" extrusionOk="0">
                <a:moveTo>
                  <a:pt x="128" y="10"/>
                </a:moveTo>
                <a:cubicBezTo>
                  <a:pt x="128" y="15"/>
                  <a:pt x="124" y="19"/>
                  <a:pt x="119" y="19"/>
                </a:cubicBezTo>
                <a:cubicBezTo>
                  <a:pt x="9" y="19"/>
                  <a:pt x="9" y="19"/>
                  <a:pt x="9" y="19"/>
                </a:cubicBezTo>
                <a:cubicBezTo>
                  <a:pt x="4" y="19"/>
                  <a:pt x="0" y="15"/>
                  <a:pt x="0" y="10"/>
                </a:cubicBezTo>
                <a:cubicBezTo>
                  <a:pt x="0" y="5"/>
                  <a:pt x="4" y="0"/>
                  <a:pt x="9" y="0"/>
                </a:cubicBezTo>
                <a:cubicBezTo>
                  <a:pt x="119" y="0"/>
                  <a:pt x="119" y="0"/>
                  <a:pt x="119" y="0"/>
                </a:cubicBezTo>
                <a:cubicBezTo>
                  <a:pt x="124" y="0"/>
                  <a:pt x="128" y="5"/>
                  <a:pt x="128" y="10"/>
                </a:cubicBezTo>
                <a:close/>
              </a:path>
            </a:pathLst>
          </a:custGeom>
          <a:solidFill>
            <a:srgbClr val="D9D8D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6"/>
          <p:cNvSpPr/>
          <p:nvPr/>
        </p:nvSpPr>
        <p:spPr>
          <a:xfrm>
            <a:off x="-13" y="3496700"/>
            <a:ext cx="4084320" cy="2588895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4903015" y="439737"/>
                </a:moveTo>
                <a:cubicBezTo>
                  <a:pt x="4826253" y="439737"/>
                  <a:pt x="4743586" y="469246"/>
                  <a:pt x="4684538" y="528264"/>
                </a:cubicBezTo>
                <a:cubicBezTo>
                  <a:pt x="4625490" y="587282"/>
                  <a:pt x="4595966" y="669907"/>
                  <a:pt x="4595966" y="746630"/>
                </a:cubicBezTo>
                <a:cubicBezTo>
                  <a:pt x="4595966" y="6182168"/>
                  <a:pt x="4595966" y="6182168"/>
                  <a:pt x="4595966" y="6182168"/>
                </a:cubicBezTo>
                <a:cubicBezTo>
                  <a:pt x="4595966" y="6258891"/>
                  <a:pt x="4625490" y="6341516"/>
                  <a:pt x="4684538" y="6400534"/>
                </a:cubicBezTo>
                <a:cubicBezTo>
                  <a:pt x="4743586" y="6459551"/>
                  <a:pt x="4826253" y="6489060"/>
                  <a:pt x="4903015" y="6489060"/>
                </a:cubicBezTo>
                <a:cubicBezTo>
                  <a:pt x="7288547" y="6489060"/>
                  <a:pt x="7288547" y="6489060"/>
                  <a:pt x="7288547" y="6489060"/>
                </a:cubicBezTo>
                <a:cubicBezTo>
                  <a:pt x="7365309" y="6489060"/>
                  <a:pt x="7447976" y="6459551"/>
                  <a:pt x="7507024" y="6400534"/>
                </a:cubicBezTo>
                <a:cubicBezTo>
                  <a:pt x="7566071" y="6341516"/>
                  <a:pt x="7601500" y="6258891"/>
                  <a:pt x="7601500" y="6182168"/>
                </a:cubicBezTo>
                <a:cubicBezTo>
                  <a:pt x="7601500" y="746630"/>
                  <a:pt x="7601500" y="746630"/>
                  <a:pt x="7601500" y="746630"/>
                </a:cubicBezTo>
                <a:cubicBezTo>
                  <a:pt x="7601500" y="669907"/>
                  <a:pt x="7566071" y="587282"/>
                  <a:pt x="7507024" y="528264"/>
                </a:cubicBezTo>
                <a:cubicBezTo>
                  <a:pt x="7447976" y="469246"/>
                  <a:pt x="7365309" y="439737"/>
                  <a:pt x="7288547" y="439737"/>
                </a:cubicBezTo>
                <a:cubicBezTo>
                  <a:pt x="4903015" y="439737"/>
                  <a:pt x="4903015" y="439737"/>
                  <a:pt x="4903015" y="439737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76D0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6"/>
          <p:cNvSpPr/>
          <p:nvPr/>
        </p:nvSpPr>
        <p:spPr>
          <a:xfrm>
            <a:off x="8330675" y="4197013"/>
            <a:ext cx="32700" cy="59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6"/>
          <p:cNvSpPr/>
          <p:nvPr/>
        </p:nvSpPr>
        <p:spPr>
          <a:xfrm>
            <a:off x="4084325" y="3496700"/>
            <a:ext cx="4114800" cy="2588895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4903015" y="439737"/>
                </a:moveTo>
                <a:cubicBezTo>
                  <a:pt x="4826253" y="439737"/>
                  <a:pt x="4743586" y="469246"/>
                  <a:pt x="4684538" y="528264"/>
                </a:cubicBezTo>
                <a:cubicBezTo>
                  <a:pt x="4625490" y="587282"/>
                  <a:pt x="4595966" y="669907"/>
                  <a:pt x="4595966" y="746630"/>
                </a:cubicBezTo>
                <a:cubicBezTo>
                  <a:pt x="4595966" y="6182168"/>
                  <a:pt x="4595966" y="6182168"/>
                  <a:pt x="4595966" y="6182168"/>
                </a:cubicBezTo>
                <a:cubicBezTo>
                  <a:pt x="4595966" y="6258891"/>
                  <a:pt x="4625490" y="6341516"/>
                  <a:pt x="4684538" y="6400534"/>
                </a:cubicBezTo>
                <a:cubicBezTo>
                  <a:pt x="4743586" y="6459551"/>
                  <a:pt x="4826253" y="6489060"/>
                  <a:pt x="4903015" y="6489060"/>
                </a:cubicBezTo>
                <a:cubicBezTo>
                  <a:pt x="7288547" y="6489060"/>
                  <a:pt x="7288547" y="6489060"/>
                  <a:pt x="7288547" y="6489060"/>
                </a:cubicBezTo>
                <a:cubicBezTo>
                  <a:pt x="7365309" y="6489060"/>
                  <a:pt x="7447976" y="6459551"/>
                  <a:pt x="7507024" y="6400534"/>
                </a:cubicBezTo>
                <a:cubicBezTo>
                  <a:pt x="7566071" y="6341516"/>
                  <a:pt x="7601500" y="6258891"/>
                  <a:pt x="7601500" y="6182168"/>
                </a:cubicBezTo>
                <a:cubicBezTo>
                  <a:pt x="7601500" y="746630"/>
                  <a:pt x="7601500" y="746630"/>
                  <a:pt x="7601500" y="746630"/>
                </a:cubicBezTo>
                <a:cubicBezTo>
                  <a:pt x="7601500" y="669907"/>
                  <a:pt x="7566071" y="587282"/>
                  <a:pt x="7507024" y="528264"/>
                </a:cubicBezTo>
                <a:cubicBezTo>
                  <a:pt x="7447976" y="469246"/>
                  <a:pt x="7365309" y="439737"/>
                  <a:pt x="7288547" y="439737"/>
                </a:cubicBezTo>
                <a:cubicBezTo>
                  <a:pt x="4903015" y="439737"/>
                  <a:pt x="4903015" y="439737"/>
                  <a:pt x="4903015" y="439737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76D0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6"/>
          <p:cNvSpPr/>
          <p:nvPr/>
        </p:nvSpPr>
        <p:spPr>
          <a:xfrm>
            <a:off x="8183863" y="3496700"/>
            <a:ext cx="4114800" cy="2588895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4903015" y="439737"/>
                </a:moveTo>
                <a:cubicBezTo>
                  <a:pt x="4826253" y="439737"/>
                  <a:pt x="4743586" y="469246"/>
                  <a:pt x="4684538" y="528264"/>
                </a:cubicBezTo>
                <a:cubicBezTo>
                  <a:pt x="4625490" y="587282"/>
                  <a:pt x="4595966" y="669907"/>
                  <a:pt x="4595966" y="746630"/>
                </a:cubicBezTo>
                <a:cubicBezTo>
                  <a:pt x="4595966" y="6182168"/>
                  <a:pt x="4595966" y="6182168"/>
                  <a:pt x="4595966" y="6182168"/>
                </a:cubicBezTo>
                <a:cubicBezTo>
                  <a:pt x="4595966" y="6258891"/>
                  <a:pt x="4625490" y="6341516"/>
                  <a:pt x="4684538" y="6400534"/>
                </a:cubicBezTo>
                <a:cubicBezTo>
                  <a:pt x="4743586" y="6459551"/>
                  <a:pt x="4826253" y="6489060"/>
                  <a:pt x="4903015" y="6489060"/>
                </a:cubicBezTo>
                <a:cubicBezTo>
                  <a:pt x="7288547" y="6489060"/>
                  <a:pt x="7288547" y="6489060"/>
                  <a:pt x="7288547" y="6489060"/>
                </a:cubicBezTo>
                <a:cubicBezTo>
                  <a:pt x="7365309" y="6489060"/>
                  <a:pt x="7447976" y="6459551"/>
                  <a:pt x="7507024" y="6400534"/>
                </a:cubicBezTo>
                <a:cubicBezTo>
                  <a:pt x="7566071" y="6341516"/>
                  <a:pt x="7601500" y="6258891"/>
                  <a:pt x="7601500" y="6182168"/>
                </a:cubicBezTo>
                <a:cubicBezTo>
                  <a:pt x="7601500" y="746630"/>
                  <a:pt x="7601500" y="746630"/>
                  <a:pt x="7601500" y="746630"/>
                </a:cubicBezTo>
                <a:cubicBezTo>
                  <a:pt x="7601500" y="669907"/>
                  <a:pt x="7566071" y="587282"/>
                  <a:pt x="7507024" y="528264"/>
                </a:cubicBezTo>
                <a:cubicBezTo>
                  <a:pt x="7447976" y="469246"/>
                  <a:pt x="7365309" y="439737"/>
                  <a:pt x="7288547" y="439737"/>
                </a:cubicBezTo>
                <a:cubicBezTo>
                  <a:pt x="4903015" y="439737"/>
                  <a:pt x="4903015" y="439737"/>
                  <a:pt x="4903015" y="439737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76D0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6" name="Google Shape;226;p16"/>
          <p:cNvGrpSpPr/>
          <p:nvPr/>
        </p:nvGrpSpPr>
        <p:grpSpPr>
          <a:xfrm>
            <a:off x="1960261" y="3764738"/>
            <a:ext cx="163800" cy="174900"/>
            <a:chOff x="6011298" y="702038"/>
            <a:chExt cx="163800" cy="174900"/>
          </a:xfrm>
        </p:grpSpPr>
        <p:sp>
          <p:nvSpPr>
            <p:cNvPr id="227" name="Google Shape;227;p16"/>
            <p:cNvSpPr/>
            <p:nvPr/>
          </p:nvSpPr>
          <p:spPr>
            <a:xfrm>
              <a:off x="6011298" y="702038"/>
              <a:ext cx="163800" cy="174900"/>
            </a:xfrm>
            <a:prstGeom prst="ellipse">
              <a:avLst/>
            </a:prstGeom>
            <a:solidFill>
              <a:srgbClr val="D9D8D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6060481" y="751221"/>
              <a:ext cx="71100" cy="71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" name="Google Shape;229;p16"/>
          <p:cNvGrpSpPr/>
          <p:nvPr/>
        </p:nvGrpSpPr>
        <p:grpSpPr>
          <a:xfrm>
            <a:off x="6067423" y="3764738"/>
            <a:ext cx="163800" cy="174900"/>
            <a:chOff x="6011298" y="702038"/>
            <a:chExt cx="163800" cy="174900"/>
          </a:xfrm>
        </p:grpSpPr>
        <p:sp>
          <p:nvSpPr>
            <p:cNvPr id="230" name="Google Shape;230;p16"/>
            <p:cNvSpPr/>
            <p:nvPr/>
          </p:nvSpPr>
          <p:spPr>
            <a:xfrm>
              <a:off x="6011298" y="702038"/>
              <a:ext cx="163800" cy="174900"/>
            </a:xfrm>
            <a:prstGeom prst="ellipse">
              <a:avLst/>
            </a:prstGeom>
            <a:solidFill>
              <a:srgbClr val="D9D8D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6060481" y="751221"/>
              <a:ext cx="71100" cy="71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Google Shape;232;p16"/>
          <p:cNvGrpSpPr/>
          <p:nvPr/>
        </p:nvGrpSpPr>
        <p:grpSpPr>
          <a:xfrm>
            <a:off x="10159373" y="3764738"/>
            <a:ext cx="163800" cy="174900"/>
            <a:chOff x="6011298" y="702038"/>
            <a:chExt cx="163800" cy="174900"/>
          </a:xfrm>
        </p:grpSpPr>
        <p:sp>
          <p:nvSpPr>
            <p:cNvPr id="233" name="Google Shape;233;p16"/>
            <p:cNvSpPr/>
            <p:nvPr/>
          </p:nvSpPr>
          <p:spPr>
            <a:xfrm>
              <a:off x="6011298" y="702038"/>
              <a:ext cx="163800" cy="174900"/>
            </a:xfrm>
            <a:prstGeom prst="ellipse">
              <a:avLst/>
            </a:prstGeom>
            <a:solidFill>
              <a:srgbClr val="D9D8D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6060481" y="751221"/>
              <a:ext cx="71100" cy="71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5" name="Google Shape;235;p16"/>
          <p:cNvSpPr/>
          <p:nvPr/>
        </p:nvSpPr>
        <p:spPr>
          <a:xfrm>
            <a:off x="1868261" y="5777482"/>
            <a:ext cx="347800" cy="50425"/>
          </a:xfrm>
          <a:custGeom>
            <a:avLst/>
            <a:gdLst/>
            <a:ahLst/>
            <a:cxnLst/>
            <a:rect l="l" t="t" r="r" b="b"/>
            <a:pathLst>
              <a:path w="128" h="19" extrusionOk="0">
                <a:moveTo>
                  <a:pt x="128" y="10"/>
                </a:moveTo>
                <a:cubicBezTo>
                  <a:pt x="128" y="15"/>
                  <a:pt x="124" y="19"/>
                  <a:pt x="119" y="19"/>
                </a:cubicBezTo>
                <a:cubicBezTo>
                  <a:pt x="9" y="19"/>
                  <a:pt x="9" y="19"/>
                  <a:pt x="9" y="19"/>
                </a:cubicBezTo>
                <a:cubicBezTo>
                  <a:pt x="4" y="19"/>
                  <a:pt x="0" y="15"/>
                  <a:pt x="0" y="10"/>
                </a:cubicBezTo>
                <a:cubicBezTo>
                  <a:pt x="0" y="5"/>
                  <a:pt x="4" y="0"/>
                  <a:pt x="9" y="0"/>
                </a:cubicBezTo>
                <a:cubicBezTo>
                  <a:pt x="119" y="0"/>
                  <a:pt x="119" y="0"/>
                  <a:pt x="119" y="0"/>
                </a:cubicBezTo>
                <a:cubicBezTo>
                  <a:pt x="124" y="0"/>
                  <a:pt x="128" y="5"/>
                  <a:pt x="128" y="10"/>
                </a:cubicBezTo>
                <a:close/>
              </a:path>
            </a:pathLst>
          </a:custGeom>
          <a:solidFill>
            <a:srgbClr val="D9D8D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6"/>
          <p:cNvSpPr/>
          <p:nvPr/>
        </p:nvSpPr>
        <p:spPr>
          <a:xfrm>
            <a:off x="5991213" y="5727053"/>
            <a:ext cx="347800" cy="50425"/>
          </a:xfrm>
          <a:custGeom>
            <a:avLst/>
            <a:gdLst/>
            <a:ahLst/>
            <a:cxnLst/>
            <a:rect l="l" t="t" r="r" b="b"/>
            <a:pathLst>
              <a:path w="128" h="19" extrusionOk="0">
                <a:moveTo>
                  <a:pt x="128" y="10"/>
                </a:moveTo>
                <a:cubicBezTo>
                  <a:pt x="128" y="15"/>
                  <a:pt x="124" y="19"/>
                  <a:pt x="119" y="19"/>
                </a:cubicBezTo>
                <a:cubicBezTo>
                  <a:pt x="9" y="19"/>
                  <a:pt x="9" y="19"/>
                  <a:pt x="9" y="19"/>
                </a:cubicBezTo>
                <a:cubicBezTo>
                  <a:pt x="4" y="19"/>
                  <a:pt x="0" y="15"/>
                  <a:pt x="0" y="10"/>
                </a:cubicBezTo>
                <a:cubicBezTo>
                  <a:pt x="0" y="5"/>
                  <a:pt x="4" y="0"/>
                  <a:pt x="9" y="0"/>
                </a:cubicBezTo>
                <a:cubicBezTo>
                  <a:pt x="119" y="0"/>
                  <a:pt x="119" y="0"/>
                  <a:pt x="119" y="0"/>
                </a:cubicBezTo>
                <a:cubicBezTo>
                  <a:pt x="124" y="0"/>
                  <a:pt x="128" y="5"/>
                  <a:pt x="128" y="10"/>
                </a:cubicBezTo>
                <a:close/>
              </a:path>
            </a:pathLst>
          </a:custGeom>
          <a:solidFill>
            <a:srgbClr val="D9D8D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6"/>
          <p:cNvSpPr/>
          <p:nvPr/>
        </p:nvSpPr>
        <p:spPr>
          <a:xfrm>
            <a:off x="10067363" y="5727053"/>
            <a:ext cx="347800" cy="50425"/>
          </a:xfrm>
          <a:custGeom>
            <a:avLst/>
            <a:gdLst/>
            <a:ahLst/>
            <a:cxnLst/>
            <a:rect l="l" t="t" r="r" b="b"/>
            <a:pathLst>
              <a:path w="128" h="19" extrusionOk="0">
                <a:moveTo>
                  <a:pt x="128" y="10"/>
                </a:moveTo>
                <a:cubicBezTo>
                  <a:pt x="128" y="15"/>
                  <a:pt x="124" y="19"/>
                  <a:pt x="119" y="19"/>
                </a:cubicBezTo>
                <a:cubicBezTo>
                  <a:pt x="9" y="19"/>
                  <a:pt x="9" y="19"/>
                  <a:pt x="9" y="19"/>
                </a:cubicBezTo>
                <a:cubicBezTo>
                  <a:pt x="4" y="19"/>
                  <a:pt x="0" y="15"/>
                  <a:pt x="0" y="10"/>
                </a:cubicBezTo>
                <a:cubicBezTo>
                  <a:pt x="0" y="5"/>
                  <a:pt x="4" y="0"/>
                  <a:pt x="9" y="0"/>
                </a:cubicBezTo>
                <a:cubicBezTo>
                  <a:pt x="119" y="0"/>
                  <a:pt x="119" y="0"/>
                  <a:pt x="119" y="0"/>
                </a:cubicBezTo>
                <a:cubicBezTo>
                  <a:pt x="124" y="0"/>
                  <a:pt x="128" y="5"/>
                  <a:pt x="128" y="10"/>
                </a:cubicBezTo>
                <a:close/>
              </a:path>
            </a:pathLst>
          </a:custGeom>
          <a:solidFill>
            <a:srgbClr val="D9D8D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6"/>
          <p:cNvSpPr txBox="1"/>
          <p:nvPr/>
        </p:nvSpPr>
        <p:spPr>
          <a:xfrm>
            <a:off x="383700" y="2049675"/>
            <a:ext cx="720600" cy="5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Login</a:t>
            </a:r>
            <a:endParaRPr/>
          </a:p>
        </p:txBody>
      </p:sp>
      <p:sp>
        <p:nvSpPr>
          <p:cNvPr id="239" name="Google Shape;239;p16"/>
          <p:cNvSpPr txBox="1"/>
          <p:nvPr/>
        </p:nvSpPr>
        <p:spPr>
          <a:xfrm>
            <a:off x="-25" y="4922175"/>
            <a:ext cx="14103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Choose the destination</a:t>
            </a:r>
            <a:endParaRPr/>
          </a:p>
        </p:txBody>
      </p:sp>
      <p:pic>
        <p:nvPicPr>
          <p:cNvPr id="240" name="Google Shape;24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664" y="966575"/>
            <a:ext cx="1239335" cy="24624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p16"/>
          <p:cNvCxnSpPr/>
          <p:nvPr/>
        </p:nvCxnSpPr>
        <p:spPr>
          <a:xfrm rot="5400000">
            <a:off x="-31225" y="3219350"/>
            <a:ext cx="2516700" cy="962100"/>
          </a:xfrm>
          <a:prstGeom prst="bentConnector3">
            <a:avLst>
              <a:gd name="adj1" fmla="val -503"/>
            </a:avLst>
          </a:prstGeom>
          <a:noFill/>
          <a:ln w="28575" cap="flat" cmpd="sng">
            <a:solidFill>
              <a:srgbClr val="F77B55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242" name="Google Shape;24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2477" y="3571873"/>
            <a:ext cx="1239325" cy="24385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p16"/>
          <p:cNvCxnSpPr/>
          <p:nvPr/>
        </p:nvCxnSpPr>
        <p:spPr>
          <a:xfrm rot="10800000" flipH="1">
            <a:off x="759200" y="4922175"/>
            <a:ext cx="898200" cy="25200"/>
          </a:xfrm>
          <a:prstGeom prst="bentConnector3">
            <a:avLst>
              <a:gd name="adj1" fmla="val 52121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244" name="Google Shape;24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4424" y="3573887"/>
            <a:ext cx="1239325" cy="2434528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6"/>
          <p:cNvSpPr txBox="1"/>
          <p:nvPr/>
        </p:nvSpPr>
        <p:spPr>
          <a:xfrm>
            <a:off x="3294913" y="3639300"/>
            <a:ext cx="1619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Click to input prepare time and confirm</a:t>
            </a:r>
            <a:endParaRPr/>
          </a:p>
        </p:txBody>
      </p:sp>
      <p:pic>
        <p:nvPicPr>
          <p:cNvPr id="246" name="Google Shape;24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99450" y="983049"/>
            <a:ext cx="1239324" cy="2438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14437" y="971025"/>
            <a:ext cx="1239324" cy="24624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8" name="Google Shape;248;p16"/>
          <p:cNvCxnSpPr/>
          <p:nvPr/>
        </p:nvCxnSpPr>
        <p:spPr>
          <a:xfrm rot="10800000" flipH="1">
            <a:off x="2391450" y="1556350"/>
            <a:ext cx="3315000" cy="10755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9" name="Google Shape;249;p16"/>
          <p:cNvSpPr txBox="1"/>
          <p:nvPr/>
        </p:nvSpPr>
        <p:spPr>
          <a:xfrm>
            <a:off x="3137975" y="1822050"/>
            <a:ext cx="20055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Click sign up to register and input necessary information</a:t>
            </a:r>
            <a:endParaRPr/>
          </a:p>
        </p:txBody>
      </p:sp>
      <p:cxnSp>
        <p:nvCxnSpPr>
          <p:cNvPr id="250" name="Google Shape;250;p16"/>
          <p:cNvCxnSpPr/>
          <p:nvPr/>
        </p:nvCxnSpPr>
        <p:spPr>
          <a:xfrm rot="10800000" flipH="1">
            <a:off x="2226950" y="4188325"/>
            <a:ext cx="3492300" cy="1391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251" name="Google Shape;251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621653" y="3563977"/>
            <a:ext cx="1239324" cy="24543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2" name="Google Shape;252;p16"/>
          <p:cNvCxnSpPr/>
          <p:nvPr/>
        </p:nvCxnSpPr>
        <p:spPr>
          <a:xfrm>
            <a:off x="6501378" y="4241268"/>
            <a:ext cx="3368100" cy="453000"/>
          </a:xfrm>
          <a:prstGeom prst="bentConnector3">
            <a:avLst>
              <a:gd name="adj1" fmla="val 13594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53" name="Google Shape;253;p16"/>
          <p:cNvCxnSpPr/>
          <p:nvPr/>
        </p:nvCxnSpPr>
        <p:spPr>
          <a:xfrm rot="10800000" flipH="1">
            <a:off x="2146500" y="1606963"/>
            <a:ext cx="7621800" cy="1219500"/>
          </a:xfrm>
          <a:prstGeom prst="bentConnector3">
            <a:avLst>
              <a:gd name="adj1" fmla="val 80078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54" name="Google Shape;254;p16"/>
          <p:cNvSpPr txBox="1"/>
          <p:nvPr/>
        </p:nvSpPr>
        <p:spPr>
          <a:xfrm>
            <a:off x="7212300" y="1910625"/>
            <a:ext cx="2138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Click forget password to reset the password</a:t>
            </a:r>
            <a:endParaRPr/>
          </a:p>
        </p:txBody>
      </p:sp>
      <p:sp>
        <p:nvSpPr>
          <p:cNvPr id="255" name="Google Shape;255;p16"/>
          <p:cNvSpPr txBox="1"/>
          <p:nvPr/>
        </p:nvSpPr>
        <p:spPr>
          <a:xfrm>
            <a:off x="7313525" y="4137575"/>
            <a:ext cx="1860000" cy="13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Confirm the prepare time and set the arrive time, the alarm will be set and ring at the calculated time.</a:t>
            </a:r>
            <a:endParaRPr/>
          </a:p>
        </p:txBody>
      </p:sp>
      <p:sp>
        <p:nvSpPr>
          <p:cNvPr id="256" name="Google Shape;256;p16"/>
          <p:cNvSpPr txBox="1"/>
          <p:nvPr/>
        </p:nvSpPr>
        <p:spPr>
          <a:xfrm>
            <a:off x="10974800" y="4293000"/>
            <a:ext cx="1138800" cy="13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Click sign out to log out and return back to Login page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0DE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7"/>
          <p:cNvSpPr/>
          <p:nvPr/>
        </p:nvSpPr>
        <p:spPr>
          <a:xfrm>
            <a:off x="4595966" y="439737"/>
            <a:ext cx="3005534" cy="6049322"/>
          </a:xfrm>
          <a:custGeom>
            <a:avLst/>
            <a:gdLst/>
            <a:ahLst/>
            <a:cxnLst/>
            <a:rect l="l" t="t" r="r" b="b"/>
            <a:pathLst>
              <a:path w="509" h="1025" extrusionOk="0">
                <a:moveTo>
                  <a:pt x="493" y="15"/>
                </a:moveTo>
                <a:cubicBezTo>
                  <a:pt x="483" y="5"/>
                  <a:pt x="469" y="0"/>
                  <a:pt x="456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39" y="0"/>
                  <a:pt x="25" y="5"/>
                  <a:pt x="15" y="15"/>
                </a:cubicBezTo>
                <a:cubicBezTo>
                  <a:pt x="5" y="25"/>
                  <a:pt x="0" y="39"/>
                  <a:pt x="0" y="52"/>
                </a:cubicBezTo>
                <a:cubicBezTo>
                  <a:pt x="0" y="973"/>
                  <a:pt x="0" y="973"/>
                  <a:pt x="0" y="973"/>
                </a:cubicBezTo>
                <a:cubicBezTo>
                  <a:pt x="0" y="986"/>
                  <a:pt x="5" y="1000"/>
                  <a:pt x="15" y="1010"/>
                </a:cubicBezTo>
                <a:cubicBezTo>
                  <a:pt x="25" y="1020"/>
                  <a:pt x="39" y="1025"/>
                  <a:pt x="52" y="1025"/>
                </a:cubicBezTo>
                <a:cubicBezTo>
                  <a:pt x="456" y="1025"/>
                  <a:pt x="456" y="1025"/>
                  <a:pt x="456" y="1025"/>
                </a:cubicBezTo>
                <a:cubicBezTo>
                  <a:pt x="469" y="1025"/>
                  <a:pt x="483" y="1020"/>
                  <a:pt x="493" y="1010"/>
                </a:cubicBezTo>
                <a:cubicBezTo>
                  <a:pt x="503" y="1000"/>
                  <a:pt x="509" y="986"/>
                  <a:pt x="509" y="973"/>
                </a:cubicBezTo>
                <a:cubicBezTo>
                  <a:pt x="509" y="52"/>
                  <a:pt x="509" y="52"/>
                  <a:pt x="509" y="52"/>
                </a:cubicBezTo>
                <a:cubicBezTo>
                  <a:pt x="509" y="39"/>
                  <a:pt x="503" y="25"/>
                  <a:pt x="493" y="1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7"/>
          <p:cNvSpPr/>
          <p:nvPr/>
        </p:nvSpPr>
        <p:spPr>
          <a:xfrm>
            <a:off x="4595966" y="439737"/>
            <a:ext cx="3005534" cy="6049322"/>
          </a:xfrm>
          <a:custGeom>
            <a:avLst/>
            <a:gdLst/>
            <a:ahLst/>
            <a:cxnLst/>
            <a:rect l="l" t="t" r="r" b="b"/>
            <a:pathLst>
              <a:path w="509" h="1025" extrusionOk="0">
                <a:moveTo>
                  <a:pt x="493" y="15"/>
                </a:moveTo>
                <a:cubicBezTo>
                  <a:pt x="483" y="5"/>
                  <a:pt x="469" y="0"/>
                  <a:pt x="456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39" y="0"/>
                  <a:pt x="25" y="5"/>
                  <a:pt x="15" y="15"/>
                </a:cubicBezTo>
                <a:cubicBezTo>
                  <a:pt x="5" y="25"/>
                  <a:pt x="0" y="39"/>
                  <a:pt x="0" y="52"/>
                </a:cubicBezTo>
                <a:cubicBezTo>
                  <a:pt x="0" y="973"/>
                  <a:pt x="0" y="973"/>
                  <a:pt x="0" y="973"/>
                </a:cubicBezTo>
                <a:cubicBezTo>
                  <a:pt x="0" y="986"/>
                  <a:pt x="5" y="1000"/>
                  <a:pt x="15" y="1010"/>
                </a:cubicBezTo>
                <a:cubicBezTo>
                  <a:pt x="25" y="1020"/>
                  <a:pt x="39" y="1025"/>
                  <a:pt x="52" y="1025"/>
                </a:cubicBezTo>
                <a:cubicBezTo>
                  <a:pt x="456" y="1025"/>
                  <a:pt x="456" y="1025"/>
                  <a:pt x="456" y="1025"/>
                </a:cubicBezTo>
                <a:cubicBezTo>
                  <a:pt x="469" y="1025"/>
                  <a:pt x="483" y="1020"/>
                  <a:pt x="493" y="1010"/>
                </a:cubicBezTo>
                <a:cubicBezTo>
                  <a:pt x="503" y="1000"/>
                  <a:pt x="509" y="986"/>
                  <a:pt x="509" y="973"/>
                </a:cubicBezTo>
                <a:cubicBezTo>
                  <a:pt x="509" y="52"/>
                  <a:pt x="509" y="52"/>
                  <a:pt x="509" y="52"/>
                </a:cubicBezTo>
                <a:cubicBezTo>
                  <a:pt x="509" y="39"/>
                  <a:pt x="503" y="25"/>
                  <a:pt x="493" y="15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7"/>
          <p:cNvSpPr/>
          <p:nvPr/>
        </p:nvSpPr>
        <p:spPr>
          <a:xfrm>
            <a:off x="4595966" y="439737"/>
            <a:ext cx="3005534" cy="6049322"/>
          </a:xfrm>
          <a:custGeom>
            <a:avLst/>
            <a:gdLst/>
            <a:ahLst/>
            <a:cxnLst/>
            <a:rect l="l" t="t" r="r" b="b"/>
            <a:pathLst>
              <a:path w="509" h="1025" extrusionOk="0">
                <a:moveTo>
                  <a:pt x="493" y="15"/>
                </a:moveTo>
                <a:cubicBezTo>
                  <a:pt x="483" y="5"/>
                  <a:pt x="469" y="0"/>
                  <a:pt x="456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39" y="0"/>
                  <a:pt x="25" y="5"/>
                  <a:pt x="15" y="15"/>
                </a:cubicBezTo>
                <a:cubicBezTo>
                  <a:pt x="5" y="25"/>
                  <a:pt x="0" y="39"/>
                  <a:pt x="0" y="52"/>
                </a:cubicBezTo>
                <a:cubicBezTo>
                  <a:pt x="0" y="973"/>
                  <a:pt x="0" y="973"/>
                  <a:pt x="0" y="973"/>
                </a:cubicBezTo>
                <a:cubicBezTo>
                  <a:pt x="0" y="986"/>
                  <a:pt x="5" y="1000"/>
                  <a:pt x="15" y="1010"/>
                </a:cubicBezTo>
                <a:cubicBezTo>
                  <a:pt x="25" y="1020"/>
                  <a:pt x="39" y="1025"/>
                  <a:pt x="52" y="1025"/>
                </a:cubicBezTo>
                <a:cubicBezTo>
                  <a:pt x="456" y="1025"/>
                  <a:pt x="456" y="1025"/>
                  <a:pt x="456" y="1025"/>
                </a:cubicBezTo>
                <a:cubicBezTo>
                  <a:pt x="469" y="1025"/>
                  <a:pt x="483" y="1020"/>
                  <a:pt x="493" y="1010"/>
                </a:cubicBezTo>
                <a:cubicBezTo>
                  <a:pt x="503" y="1000"/>
                  <a:pt x="509" y="986"/>
                  <a:pt x="509" y="973"/>
                </a:cubicBezTo>
                <a:cubicBezTo>
                  <a:pt x="509" y="52"/>
                  <a:pt x="509" y="52"/>
                  <a:pt x="509" y="52"/>
                </a:cubicBezTo>
                <a:cubicBezTo>
                  <a:pt x="509" y="39"/>
                  <a:pt x="503" y="25"/>
                  <a:pt x="493" y="15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7"/>
          <p:cNvSpPr/>
          <p:nvPr/>
        </p:nvSpPr>
        <p:spPr>
          <a:xfrm>
            <a:off x="4595966" y="439737"/>
            <a:ext cx="3005534" cy="6049322"/>
          </a:xfrm>
          <a:custGeom>
            <a:avLst/>
            <a:gdLst/>
            <a:ahLst/>
            <a:cxnLst/>
            <a:rect l="l" t="t" r="r" b="b"/>
            <a:pathLst>
              <a:path w="509" h="1025" extrusionOk="0">
                <a:moveTo>
                  <a:pt x="493" y="15"/>
                </a:moveTo>
                <a:cubicBezTo>
                  <a:pt x="483" y="5"/>
                  <a:pt x="469" y="0"/>
                  <a:pt x="456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39" y="0"/>
                  <a:pt x="25" y="5"/>
                  <a:pt x="15" y="15"/>
                </a:cubicBezTo>
                <a:cubicBezTo>
                  <a:pt x="5" y="25"/>
                  <a:pt x="0" y="39"/>
                  <a:pt x="0" y="52"/>
                </a:cubicBezTo>
                <a:cubicBezTo>
                  <a:pt x="0" y="973"/>
                  <a:pt x="0" y="973"/>
                  <a:pt x="0" y="973"/>
                </a:cubicBezTo>
                <a:cubicBezTo>
                  <a:pt x="0" y="986"/>
                  <a:pt x="5" y="1000"/>
                  <a:pt x="15" y="1010"/>
                </a:cubicBezTo>
                <a:cubicBezTo>
                  <a:pt x="25" y="1020"/>
                  <a:pt x="39" y="1025"/>
                  <a:pt x="52" y="1025"/>
                </a:cubicBezTo>
                <a:cubicBezTo>
                  <a:pt x="456" y="1025"/>
                  <a:pt x="456" y="1025"/>
                  <a:pt x="456" y="1025"/>
                </a:cubicBezTo>
                <a:cubicBezTo>
                  <a:pt x="469" y="1025"/>
                  <a:pt x="483" y="1020"/>
                  <a:pt x="493" y="1010"/>
                </a:cubicBezTo>
                <a:cubicBezTo>
                  <a:pt x="503" y="1000"/>
                  <a:pt x="509" y="986"/>
                  <a:pt x="509" y="973"/>
                </a:cubicBezTo>
                <a:cubicBezTo>
                  <a:pt x="509" y="52"/>
                  <a:pt x="509" y="52"/>
                  <a:pt x="509" y="52"/>
                </a:cubicBezTo>
                <a:cubicBezTo>
                  <a:pt x="509" y="39"/>
                  <a:pt x="503" y="25"/>
                  <a:pt x="493" y="15"/>
                </a:cubicBezTo>
                <a:close/>
              </a:path>
            </a:pathLst>
          </a:custGeom>
          <a:solidFill>
            <a:srgbClr val="FFFFFF">
              <a:alpha val="6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7"/>
          <p:cNvSpPr/>
          <p:nvPr/>
        </p:nvSpPr>
        <p:spPr>
          <a:xfrm>
            <a:off x="4595966" y="1139207"/>
            <a:ext cx="3005400" cy="4508400"/>
          </a:xfrm>
          <a:prstGeom prst="rect">
            <a:avLst/>
          </a:prstGeom>
          <a:solidFill>
            <a:srgbClr val="ADECF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6" name="Google Shape;266;p17"/>
          <p:cNvGrpSpPr/>
          <p:nvPr/>
        </p:nvGrpSpPr>
        <p:grpSpPr>
          <a:xfrm>
            <a:off x="5683421" y="5030008"/>
            <a:ext cx="825300" cy="289500"/>
            <a:chOff x="5683421" y="5030008"/>
            <a:chExt cx="825300" cy="289500"/>
          </a:xfrm>
        </p:grpSpPr>
        <p:sp>
          <p:nvSpPr>
            <p:cNvPr id="267" name="Google Shape;267;p17"/>
            <p:cNvSpPr/>
            <p:nvPr/>
          </p:nvSpPr>
          <p:spPr>
            <a:xfrm>
              <a:off x="5683421" y="5030008"/>
              <a:ext cx="825300" cy="289500"/>
            </a:xfrm>
            <a:prstGeom prst="rect">
              <a:avLst/>
            </a:prstGeom>
            <a:solidFill>
              <a:srgbClr val="EE643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7"/>
            <p:cNvSpPr/>
            <p:nvPr/>
          </p:nvSpPr>
          <p:spPr>
            <a:xfrm>
              <a:off x="5874684" y="5117442"/>
              <a:ext cx="60112" cy="109292"/>
            </a:xfrm>
            <a:custGeom>
              <a:avLst/>
              <a:gdLst/>
              <a:ahLst/>
              <a:cxnLst/>
              <a:rect l="l" t="t" r="r" b="b"/>
              <a:pathLst>
                <a:path w="11" h="20" extrusionOk="0">
                  <a:moveTo>
                    <a:pt x="2" y="0"/>
                  </a:moveTo>
                  <a:lnTo>
                    <a:pt x="0" y="0"/>
                  </a:lnTo>
                  <a:lnTo>
                    <a:pt x="0" y="20"/>
                  </a:lnTo>
                  <a:lnTo>
                    <a:pt x="11" y="20"/>
                  </a:lnTo>
                  <a:lnTo>
                    <a:pt x="11" y="18"/>
                  </a:lnTo>
                  <a:lnTo>
                    <a:pt x="2" y="18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7"/>
            <p:cNvSpPr/>
            <p:nvPr/>
          </p:nvSpPr>
          <p:spPr>
            <a:xfrm>
              <a:off x="5945722" y="5117442"/>
              <a:ext cx="109292" cy="114758"/>
            </a:xfrm>
            <a:custGeom>
              <a:avLst/>
              <a:gdLst/>
              <a:ahLst/>
              <a:cxnLst/>
              <a:rect l="l" t="t" r="r" b="b"/>
              <a:pathLst>
                <a:path w="18" h="19" extrusionOk="0">
                  <a:moveTo>
                    <a:pt x="9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15"/>
                    <a:pt x="3" y="19"/>
                    <a:pt x="9" y="19"/>
                  </a:cubicBezTo>
                  <a:cubicBezTo>
                    <a:pt x="14" y="19"/>
                    <a:pt x="18" y="15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  <a:close/>
                  <a:moveTo>
                    <a:pt x="9" y="17"/>
                  </a:moveTo>
                  <a:cubicBezTo>
                    <a:pt x="5" y="17"/>
                    <a:pt x="2" y="14"/>
                    <a:pt x="2" y="9"/>
                  </a:cubicBezTo>
                  <a:cubicBezTo>
                    <a:pt x="2" y="5"/>
                    <a:pt x="5" y="2"/>
                    <a:pt x="9" y="2"/>
                  </a:cubicBezTo>
                  <a:cubicBezTo>
                    <a:pt x="13" y="2"/>
                    <a:pt x="16" y="5"/>
                    <a:pt x="16" y="9"/>
                  </a:cubicBezTo>
                  <a:cubicBezTo>
                    <a:pt x="16" y="14"/>
                    <a:pt x="13" y="17"/>
                    <a:pt x="9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7"/>
            <p:cNvSpPr/>
            <p:nvPr/>
          </p:nvSpPr>
          <p:spPr>
            <a:xfrm>
              <a:off x="6071410" y="5117442"/>
              <a:ext cx="92900" cy="114758"/>
            </a:xfrm>
            <a:custGeom>
              <a:avLst/>
              <a:gdLst/>
              <a:ahLst/>
              <a:cxnLst/>
              <a:rect l="l" t="t" r="r" b="b"/>
              <a:pathLst>
                <a:path w="16" h="19" extrusionOk="0">
                  <a:moveTo>
                    <a:pt x="8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6"/>
                    <a:pt x="11" y="17"/>
                    <a:pt x="9" y="17"/>
                  </a:cubicBezTo>
                  <a:cubicBezTo>
                    <a:pt x="5" y="17"/>
                    <a:pt x="2" y="14"/>
                    <a:pt x="2" y="9"/>
                  </a:cubicBezTo>
                  <a:cubicBezTo>
                    <a:pt x="2" y="5"/>
                    <a:pt x="5" y="2"/>
                    <a:pt x="9" y="2"/>
                  </a:cubicBezTo>
                  <a:cubicBezTo>
                    <a:pt x="11" y="2"/>
                    <a:pt x="13" y="3"/>
                    <a:pt x="14" y="4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1"/>
                    <a:pt x="12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12" y="19"/>
                    <a:pt x="15" y="18"/>
                    <a:pt x="16" y="16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8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7"/>
            <p:cNvSpPr/>
            <p:nvPr/>
          </p:nvSpPr>
          <p:spPr>
            <a:xfrm>
              <a:off x="6186165" y="5117442"/>
              <a:ext cx="16500" cy="109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7"/>
            <p:cNvSpPr/>
            <p:nvPr/>
          </p:nvSpPr>
          <p:spPr>
            <a:xfrm>
              <a:off x="6224419" y="5117442"/>
              <a:ext cx="92900" cy="109292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14" y="0"/>
                  </a:moveTo>
                  <a:lnTo>
                    <a:pt x="14" y="16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5"/>
                  </a:lnTo>
                  <a:lnTo>
                    <a:pt x="14" y="20"/>
                  </a:lnTo>
                  <a:lnTo>
                    <a:pt x="17" y="20"/>
                  </a:lnTo>
                  <a:lnTo>
                    <a:pt x="17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3" name="Google Shape;273;p17"/>
          <p:cNvGrpSpPr/>
          <p:nvPr/>
        </p:nvGrpSpPr>
        <p:grpSpPr>
          <a:xfrm>
            <a:off x="6623334" y="4139278"/>
            <a:ext cx="289500" cy="289500"/>
            <a:chOff x="6623334" y="4139278"/>
            <a:chExt cx="289500" cy="289500"/>
          </a:xfrm>
        </p:grpSpPr>
        <p:sp>
          <p:nvSpPr>
            <p:cNvPr id="274" name="Google Shape;274;p17"/>
            <p:cNvSpPr/>
            <p:nvPr/>
          </p:nvSpPr>
          <p:spPr>
            <a:xfrm>
              <a:off x="6623334" y="4139278"/>
              <a:ext cx="289500" cy="289500"/>
            </a:xfrm>
            <a:prstGeom prst="rect">
              <a:avLst/>
            </a:prstGeom>
            <a:solidFill>
              <a:srgbClr val="76D0D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7"/>
            <p:cNvSpPr/>
            <p:nvPr/>
          </p:nvSpPr>
          <p:spPr>
            <a:xfrm>
              <a:off x="6727163" y="4204854"/>
              <a:ext cx="81900" cy="103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7"/>
            <p:cNvSpPr/>
            <p:nvPr/>
          </p:nvSpPr>
          <p:spPr>
            <a:xfrm>
              <a:off x="6688909" y="4325075"/>
              <a:ext cx="158475" cy="38254"/>
            </a:xfrm>
            <a:custGeom>
              <a:avLst/>
              <a:gdLst/>
              <a:ahLst/>
              <a:cxnLst/>
              <a:rect l="l" t="t" r="r" b="b"/>
              <a:pathLst>
                <a:path w="27" h="7" extrusionOk="0">
                  <a:moveTo>
                    <a:pt x="17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12" y="0"/>
                    <a:pt x="10" y="0"/>
                    <a:pt x="9" y="0"/>
                  </a:cubicBezTo>
                  <a:cubicBezTo>
                    <a:pt x="4" y="1"/>
                    <a:pt x="0" y="3"/>
                    <a:pt x="0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6" y="3"/>
                    <a:pt x="22" y="1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7" name="Google Shape;277;p17"/>
          <p:cNvSpPr/>
          <p:nvPr/>
        </p:nvSpPr>
        <p:spPr>
          <a:xfrm>
            <a:off x="5273577" y="4139278"/>
            <a:ext cx="1349700" cy="28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7"/>
          <p:cNvSpPr/>
          <p:nvPr/>
        </p:nvSpPr>
        <p:spPr>
          <a:xfrm>
            <a:off x="5541341" y="4226712"/>
            <a:ext cx="87434" cy="114758"/>
          </a:xfrm>
          <a:custGeom>
            <a:avLst/>
            <a:gdLst/>
            <a:ahLst/>
            <a:cxnLst/>
            <a:rect l="l" t="t" r="r" b="b"/>
            <a:pathLst>
              <a:path w="15" h="19" extrusionOk="0">
                <a:moveTo>
                  <a:pt x="13" y="11"/>
                </a:moveTo>
                <a:cubicBezTo>
                  <a:pt x="13" y="15"/>
                  <a:pt x="11" y="17"/>
                  <a:pt x="7" y="17"/>
                </a:cubicBezTo>
                <a:cubicBezTo>
                  <a:pt x="4" y="17"/>
                  <a:pt x="2" y="15"/>
                  <a:pt x="2" y="11"/>
                </a:cubicBezTo>
                <a:cubicBezTo>
                  <a:pt x="2" y="0"/>
                  <a:pt x="2" y="0"/>
                  <a:pt x="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6"/>
                  <a:pt x="3" y="19"/>
                  <a:pt x="7" y="19"/>
                </a:cubicBezTo>
                <a:cubicBezTo>
                  <a:pt x="12" y="19"/>
                  <a:pt x="15" y="16"/>
                  <a:pt x="15" y="11"/>
                </a:cubicBezTo>
                <a:cubicBezTo>
                  <a:pt x="15" y="0"/>
                  <a:pt x="15" y="0"/>
                  <a:pt x="15" y="0"/>
                </a:cubicBezTo>
                <a:cubicBezTo>
                  <a:pt x="13" y="0"/>
                  <a:pt x="13" y="0"/>
                  <a:pt x="13" y="0"/>
                </a:cubicBezTo>
                <a:lnTo>
                  <a:pt x="13" y="11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7"/>
          <p:cNvSpPr/>
          <p:nvPr/>
        </p:nvSpPr>
        <p:spPr>
          <a:xfrm>
            <a:off x="5645171" y="4226712"/>
            <a:ext cx="81971" cy="114758"/>
          </a:xfrm>
          <a:custGeom>
            <a:avLst/>
            <a:gdLst/>
            <a:ahLst/>
            <a:cxnLst/>
            <a:rect l="l" t="t" r="r" b="b"/>
            <a:pathLst>
              <a:path w="14" h="19" extrusionOk="0">
                <a:moveTo>
                  <a:pt x="3" y="5"/>
                </a:moveTo>
                <a:cubicBezTo>
                  <a:pt x="3" y="3"/>
                  <a:pt x="5" y="2"/>
                  <a:pt x="7" y="2"/>
                </a:cubicBezTo>
                <a:cubicBezTo>
                  <a:pt x="9" y="2"/>
                  <a:pt x="11" y="3"/>
                  <a:pt x="12" y="4"/>
                </a:cubicBezTo>
                <a:cubicBezTo>
                  <a:pt x="13" y="3"/>
                  <a:pt x="13" y="3"/>
                  <a:pt x="13" y="3"/>
                </a:cubicBezTo>
                <a:cubicBezTo>
                  <a:pt x="12" y="1"/>
                  <a:pt x="10" y="0"/>
                  <a:pt x="7" y="0"/>
                </a:cubicBezTo>
                <a:cubicBezTo>
                  <a:pt x="3" y="0"/>
                  <a:pt x="1" y="2"/>
                  <a:pt x="1" y="5"/>
                </a:cubicBezTo>
                <a:cubicBezTo>
                  <a:pt x="1" y="12"/>
                  <a:pt x="11" y="9"/>
                  <a:pt x="11" y="14"/>
                </a:cubicBezTo>
                <a:cubicBezTo>
                  <a:pt x="11" y="15"/>
                  <a:pt x="10" y="17"/>
                  <a:pt x="7" y="17"/>
                </a:cubicBezTo>
                <a:cubicBezTo>
                  <a:pt x="5" y="17"/>
                  <a:pt x="3" y="16"/>
                  <a:pt x="1" y="14"/>
                </a:cubicBezTo>
                <a:cubicBezTo>
                  <a:pt x="0" y="16"/>
                  <a:pt x="0" y="16"/>
                  <a:pt x="0" y="16"/>
                </a:cubicBezTo>
                <a:cubicBezTo>
                  <a:pt x="2" y="18"/>
                  <a:pt x="4" y="19"/>
                  <a:pt x="7" y="19"/>
                </a:cubicBezTo>
                <a:cubicBezTo>
                  <a:pt x="12" y="19"/>
                  <a:pt x="14" y="16"/>
                  <a:pt x="14" y="14"/>
                </a:cubicBezTo>
                <a:cubicBezTo>
                  <a:pt x="14" y="7"/>
                  <a:pt x="3" y="9"/>
                  <a:pt x="3" y="5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7"/>
          <p:cNvSpPr/>
          <p:nvPr/>
        </p:nvSpPr>
        <p:spPr>
          <a:xfrm>
            <a:off x="5743534" y="4226712"/>
            <a:ext cx="71042" cy="114758"/>
          </a:xfrm>
          <a:custGeom>
            <a:avLst/>
            <a:gdLst/>
            <a:ahLst/>
            <a:cxnLst/>
            <a:rect l="l" t="t" r="r" b="b"/>
            <a:pathLst>
              <a:path w="13" h="21" extrusionOk="0">
                <a:moveTo>
                  <a:pt x="0" y="21"/>
                </a:moveTo>
                <a:lnTo>
                  <a:pt x="13" y="21"/>
                </a:lnTo>
                <a:lnTo>
                  <a:pt x="13" y="19"/>
                </a:lnTo>
                <a:lnTo>
                  <a:pt x="4" y="19"/>
                </a:lnTo>
                <a:lnTo>
                  <a:pt x="4" y="11"/>
                </a:lnTo>
                <a:lnTo>
                  <a:pt x="13" y="11"/>
                </a:lnTo>
                <a:lnTo>
                  <a:pt x="13" y="9"/>
                </a:lnTo>
                <a:lnTo>
                  <a:pt x="4" y="9"/>
                </a:lnTo>
                <a:lnTo>
                  <a:pt x="4" y="3"/>
                </a:lnTo>
                <a:lnTo>
                  <a:pt x="13" y="3"/>
                </a:lnTo>
                <a:lnTo>
                  <a:pt x="13" y="0"/>
                </a:lnTo>
                <a:lnTo>
                  <a:pt x="0" y="0"/>
                </a:lnTo>
                <a:lnTo>
                  <a:pt x="0" y="21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7"/>
          <p:cNvSpPr/>
          <p:nvPr/>
        </p:nvSpPr>
        <p:spPr>
          <a:xfrm>
            <a:off x="5841897" y="4226712"/>
            <a:ext cx="76505" cy="114758"/>
          </a:xfrm>
          <a:custGeom>
            <a:avLst/>
            <a:gdLst/>
            <a:ahLst/>
            <a:cxnLst/>
            <a:rect l="l" t="t" r="r" b="b"/>
            <a:pathLst>
              <a:path w="13" h="19" extrusionOk="0">
                <a:moveTo>
                  <a:pt x="13" y="6"/>
                </a:moveTo>
                <a:cubicBezTo>
                  <a:pt x="13" y="2"/>
                  <a:pt x="11" y="0"/>
                  <a:pt x="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9"/>
                  <a:pt x="0" y="19"/>
                  <a:pt x="0" y="19"/>
                </a:cubicBezTo>
                <a:cubicBezTo>
                  <a:pt x="2" y="19"/>
                  <a:pt x="2" y="19"/>
                  <a:pt x="2" y="19"/>
                </a:cubicBezTo>
                <a:cubicBezTo>
                  <a:pt x="2" y="11"/>
                  <a:pt x="2" y="11"/>
                  <a:pt x="2" y="11"/>
                </a:cubicBezTo>
                <a:cubicBezTo>
                  <a:pt x="6" y="11"/>
                  <a:pt x="6" y="11"/>
                  <a:pt x="6" y="11"/>
                </a:cubicBezTo>
                <a:cubicBezTo>
                  <a:pt x="10" y="19"/>
                  <a:pt x="10" y="19"/>
                  <a:pt x="10" y="19"/>
                </a:cubicBezTo>
                <a:cubicBezTo>
                  <a:pt x="13" y="19"/>
                  <a:pt x="13" y="19"/>
                  <a:pt x="13" y="19"/>
                </a:cubicBezTo>
                <a:cubicBezTo>
                  <a:pt x="8" y="11"/>
                  <a:pt x="8" y="11"/>
                  <a:pt x="8" y="11"/>
                </a:cubicBezTo>
                <a:cubicBezTo>
                  <a:pt x="11" y="11"/>
                  <a:pt x="13" y="9"/>
                  <a:pt x="13" y="6"/>
                </a:cubicBezTo>
                <a:close/>
                <a:moveTo>
                  <a:pt x="2" y="9"/>
                </a:moveTo>
                <a:cubicBezTo>
                  <a:pt x="2" y="2"/>
                  <a:pt x="2" y="2"/>
                  <a:pt x="2" y="2"/>
                </a:cubicBezTo>
                <a:cubicBezTo>
                  <a:pt x="7" y="2"/>
                  <a:pt x="7" y="2"/>
                  <a:pt x="7" y="2"/>
                </a:cubicBezTo>
                <a:cubicBezTo>
                  <a:pt x="9" y="2"/>
                  <a:pt x="11" y="4"/>
                  <a:pt x="11" y="6"/>
                </a:cubicBezTo>
                <a:cubicBezTo>
                  <a:pt x="11" y="8"/>
                  <a:pt x="9" y="9"/>
                  <a:pt x="7" y="9"/>
                </a:cubicBezTo>
                <a:lnTo>
                  <a:pt x="2" y="9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7"/>
          <p:cNvSpPr/>
          <p:nvPr/>
        </p:nvSpPr>
        <p:spPr>
          <a:xfrm>
            <a:off x="5940260" y="4226712"/>
            <a:ext cx="87434" cy="114758"/>
          </a:xfrm>
          <a:custGeom>
            <a:avLst/>
            <a:gdLst/>
            <a:ahLst/>
            <a:cxnLst/>
            <a:rect l="l" t="t" r="r" b="b"/>
            <a:pathLst>
              <a:path w="16" h="21" extrusionOk="0">
                <a:moveTo>
                  <a:pt x="13" y="17"/>
                </a:moveTo>
                <a:lnTo>
                  <a:pt x="2" y="0"/>
                </a:lnTo>
                <a:lnTo>
                  <a:pt x="0" y="0"/>
                </a:lnTo>
                <a:lnTo>
                  <a:pt x="0" y="21"/>
                </a:lnTo>
                <a:lnTo>
                  <a:pt x="2" y="21"/>
                </a:lnTo>
                <a:lnTo>
                  <a:pt x="2" y="5"/>
                </a:lnTo>
                <a:lnTo>
                  <a:pt x="13" y="21"/>
                </a:lnTo>
                <a:lnTo>
                  <a:pt x="16" y="21"/>
                </a:lnTo>
                <a:lnTo>
                  <a:pt x="16" y="0"/>
                </a:lnTo>
                <a:lnTo>
                  <a:pt x="13" y="0"/>
                </a:lnTo>
                <a:lnTo>
                  <a:pt x="13" y="17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7"/>
          <p:cNvSpPr/>
          <p:nvPr/>
        </p:nvSpPr>
        <p:spPr>
          <a:xfrm>
            <a:off x="6038622" y="4226712"/>
            <a:ext cx="109292" cy="114758"/>
          </a:xfrm>
          <a:custGeom>
            <a:avLst/>
            <a:gdLst/>
            <a:ahLst/>
            <a:cxnLst/>
            <a:rect l="l" t="t" r="r" b="b"/>
            <a:pathLst>
              <a:path w="20" h="21" extrusionOk="0">
                <a:moveTo>
                  <a:pt x="8" y="0"/>
                </a:moveTo>
                <a:lnTo>
                  <a:pt x="0" y="21"/>
                </a:lnTo>
                <a:lnTo>
                  <a:pt x="4" y="21"/>
                </a:lnTo>
                <a:lnTo>
                  <a:pt x="5" y="17"/>
                </a:lnTo>
                <a:lnTo>
                  <a:pt x="14" y="17"/>
                </a:lnTo>
                <a:lnTo>
                  <a:pt x="17" y="21"/>
                </a:lnTo>
                <a:lnTo>
                  <a:pt x="20" y="21"/>
                </a:lnTo>
                <a:lnTo>
                  <a:pt x="11" y="0"/>
                </a:lnTo>
                <a:lnTo>
                  <a:pt x="8" y="0"/>
                </a:lnTo>
                <a:close/>
                <a:moveTo>
                  <a:pt x="6" y="14"/>
                </a:moveTo>
                <a:lnTo>
                  <a:pt x="10" y="4"/>
                </a:lnTo>
                <a:lnTo>
                  <a:pt x="14" y="14"/>
                </a:lnTo>
                <a:lnTo>
                  <a:pt x="6" y="14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7"/>
          <p:cNvSpPr/>
          <p:nvPr/>
        </p:nvSpPr>
        <p:spPr>
          <a:xfrm>
            <a:off x="6158844" y="4226712"/>
            <a:ext cx="109292" cy="114758"/>
          </a:xfrm>
          <a:custGeom>
            <a:avLst/>
            <a:gdLst/>
            <a:ahLst/>
            <a:cxnLst/>
            <a:rect l="l" t="t" r="r" b="b"/>
            <a:pathLst>
              <a:path w="20" h="21" extrusionOk="0">
                <a:moveTo>
                  <a:pt x="10" y="15"/>
                </a:moveTo>
                <a:lnTo>
                  <a:pt x="3" y="0"/>
                </a:lnTo>
                <a:lnTo>
                  <a:pt x="0" y="0"/>
                </a:lnTo>
                <a:lnTo>
                  <a:pt x="0" y="21"/>
                </a:lnTo>
                <a:lnTo>
                  <a:pt x="2" y="21"/>
                </a:lnTo>
                <a:lnTo>
                  <a:pt x="2" y="4"/>
                </a:lnTo>
                <a:lnTo>
                  <a:pt x="9" y="21"/>
                </a:lnTo>
                <a:lnTo>
                  <a:pt x="10" y="21"/>
                </a:lnTo>
                <a:lnTo>
                  <a:pt x="17" y="4"/>
                </a:lnTo>
                <a:lnTo>
                  <a:pt x="17" y="21"/>
                </a:lnTo>
                <a:lnTo>
                  <a:pt x="20" y="21"/>
                </a:lnTo>
                <a:lnTo>
                  <a:pt x="20" y="0"/>
                </a:lnTo>
                <a:lnTo>
                  <a:pt x="16" y="0"/>
                </a:lnTo>
                <a:lnTo>
                  <a:pt x="10" y="15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7"/>
          <p:cNvSpPr/>
          <p:nvPr/>
        </p:nvSpPr>
        <p:spPr>
          <a:xfrm>
            <a:off x="6289994" y="4226712"/>
            <a:ext cx="71042" cy="114758"/>
          </a:xfrm>
          <a:custGeom>
            <a:avLst/>
            <a:gdLst/>
            <a:ahLst/>
            <a:cxnLst/>
            <a:rect l="l" t="t" r="r" b="b"/>
            <a:pathLst>
              <a:path w="13" h="21" extrusionOk="0">
                <a:moveTo>
                  <a:pt x="13" y="3"/>
                </a:moveTo>
                <a:lnTo>
                  <a:pt x="13" y="0"/>
                </a:lnTo>
                <a:lnTo>
                  <a:pt x="0" y="0"/>
                </a:lnTo>
                <a:lnTo>
                  <a:pt x="0" y="21"/>
                </a:lnTo>
                <a:lnTo>
                  <a:pt x="13" y="21"/>
                </a:lnTo>
                <a:lnTo>
                  <a:pt x="13" y="19"/>
                </a:lnTo>
                <a:lnTo>
                  <a:pt x="2" y="19"/>
                </a:lnTo>
                <a:lnTo>
                  <a:pt x="2" y="11"/>
                </a:lnTo>
                <a:lnTo>
                  <a:pt x="13" y="11"/>
                </a:lnTo>
                <a:lnTo>
                  <a:pt x="13" y="9"/>
                </a:lnTo>
                <a:lnTo>
                  <a:pt x="2" y="9"/>
                </a:lnTo>
                <a:lnTo>
                  <a:pt x="2" y="3"/>
                </a:lnTo>
                <a:lnTo>
                  <a:pt x="13" y="3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6" name="Google Shape;286;p17"/>
          <p:cNvGrpSpPr/>
          <p:nvPr/>
        </p:nvGrpSpPr>
        <p:grpSpPr>
          <a:xfrm>
            <a:off x="6623334" y="4538193"/>
            <a:ext cx="289500" cy="284100"/>
            <a:chOff x="6623334" y="4538193"/>
            <a:chExt cx="289500" cy="284100"/>
          </a:xfrm>
        </p:grpSpPr>
        <p:sp>
          <p:nvSpPr>
            <p:cNvPr id="287" name="Google Shape;287;p17"/>
            <p:cNvSpPr/>
            <p:nvPr/>
          </p:nvSpPr>
          <p:spPr>
            <a:xfrm>
              <a:off x="6623334" y="4538193"/>
              <a:ext cx="289500" cy="284100"/>
            </a:xfrm>
            <a:prstGeom prst="rect">
              <a:avLst/>
            </a:prstGeom>
            <a:solidFill>
              <a:srgbClr val="76D0D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7"/>
            <p:cNvSpPr/>
            <p:nvPr/>
          </p:nvSpPr>
          <p:spPr>
            <a:xfrm>
              <a:off x="6716234" y="4598306"/>
              <a:ext cx="103829" cy="158475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16" y="11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3"/>
                    <a:pt x="13" y="0"/>
                    <a:pt x="9" y="0"/>
                  </a:cubicBezTo>
                  <a:cubicBezTo>
                    <a:pt x="5" y="0"/>
                    <a:pt x="2" y="3"/>
                    <a:pt x="2" y="7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11"/>
                    <a:pt x="18" y="11"/>
                    <a:pt x="18" y="11"/>
                  </a:cubicBezTo>
                  <a:lnTo>
                    <a:pt x="16" y="11"/>
                  </a:lnTo>
                  <a:close/>
                  <a:moveTo>
                    <a:pt x="14" y="11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4"/>
                    <a:pt x="7" y="2"/>
                    <a:pt x="9" y="2"/>
                  </a:cubicBezTo>
                  <a:cubicBezTo>
                    <a:pt x="12" y="2"/>
                    <a:pt x="14" y="4"/>
                    <a:pt x="14" y="7"/>
                  </a:cubicBezTo>
                  <a:lnTo>
                    <a:pt x="14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9" name="Google Shape;289;p17"/>
          <p:cNvSpPr/>
          <p:nvPr/>
        </p:nvSpPr>
        <p:spPr>
          <a:xfrm>
            <a:off x="5273577" y="4538193"/>
            <a:ext cx="1349700" cy="28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7"/>
          <p:cNvSpPr/>
          <p:nvPr/>
        </p:nvSpPr>
        <p:spPr>
          <a:xfrm>
            <a:off x="5541341" y="4642022"/>
            <a:ext cx="76500" cy="711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7"/>
          <p:cNvSpPr/>
          <p:nvPr/>
        </p:nvSpPr>
        <p:spPr>
          <a:xfrm>
            <a:off x="5688888" y="4642022"/>
            <a:ext cx="76500" cy="711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7"/>
          <p:cNvSpPr/>
          <p:nvPr/>
        </p:nvSpPr>
        <p:spPr>
          <a:xfrm>
            <a:off x="5841897" y="4642022"/>
            <a:ext cx="71100" cy="711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7"/>
          <p:cNvSpPr/>
          <p:nvPr/>
        </p:nvSpPr>
        <p:spPr>
          <a:xfrm>
            <a:off x="5989439" y="4642022"/>
            <a:ext cx="71100" cy="711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7"/>
          <p:cNvSpPr/>
          <p:nvPr/>
        </p:nvSpPr>
        <p:spPr>
          <a:xfrm>
            <a:off x="6136985" y="4642022"/>
            <a:ext cx="76500" cy="711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7"/>
          <p:cNvSpPr/>
          <p:nvPr/>
        </p:nvSpPr>
        <p:spPr>
          <a:xfrm>
            <a:off x="6284528" y="4642022"/>
            <a:ext cx="76500" cy="711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7"/>
          <p:cNvSpPr/>
          <p:nvPr/>
        </p:nvSpPr>
        <p:spPr>
          <a:xfrm>
            <a:off x="4994881" y="1614629"/>
            <a:ext cx="2196900" cy="2202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7"/>
          <p:cNvSpPr/>
          <p:nvPr/>
        </p:nvSpPr>
        <p:spPr>
          <a:xfrm>
            <a:off x="5770855" y="2062727"/>
            <a:ext cx="650290" cy="502744"/>
          </a:xfrm>
          <a:custGeom>
            <a:avLst/>
            <a:gdLst/>
            <a:ahLst/>
            <a:cxnLst/>
            <a:rect l="l" t="t" r="r" b="b"/>
            <a:pathLst>
              <a:path w="110" h="85" extrusionOk="0">
                <a:moveTo>
                  <a:pt x="90" y="85"/>
                </a:moveTo>
                <a:cubicBezTo>
                  <a:pt x="90" y="55"/>
                  <a:pt x="90" y="55"/>
                  <a:pt x="90" y="55"/>
                </a:cubicBezTo>
                <a:cubicBezTo>
                  <a:pt x="90" y="36"/>
                  <a:pt x="74" y="20"/>
                  <a:pt x="55" y="20"/>
                </a:cubicBezTo>
                <a:cubicBezTo>
                  <a:pt x="36" y="20"/>
                  <a:pt x="20" y="36"/>
                  <a:pt x="20" y="55"/>
                </a:cubicBezTo>
                <a:cubicBezTo>
                  <a:pt x="20" y="85"/>
                  <a:pt x="20" y="85"/>
                  <a:pt x="20" y="85"/>
                </a:cubicBezTo>
                <a:cubicBezTo>
                  <a:pt x="0" y="85"/>
                  <a:pt x="0" y="85"/>
                  <a:pt x="0" y="85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25"/>
                  <a:pt x="25" y="0"/>
                  <a:pt x="55" y="0"/>
                </a:cubicBezTo>
                <a:cubicBezTo>
                  <a:pt x="85" y="0"/>
                  <a:pt x="110" y="25"/>
                  <a:pt x="110" y="55"/>
                </a:cubicBezTo>
                <a:cubicBezTo>
                  <a:pt x="110" y="85"/>
                  <a:pt x="110" y="85"/>
                  <a:pt x="110" y="85"/>
                </a:cubicBezTo>
                <a:lnTo>
                  <a:pt x="90" y="85"/>
                </a:lnTo>
                <a:close/>
              </a:path>
            </a:pathLst>
          </a:custGeom>
          <a:solidFill>
            <a:srgbClr val="E6E5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7"/>
          <p:cNvSpPr/>
          <p:nvPr/>
        </p:nvSpPr>
        <p:spPr>
          <a:xfrm>
            <a:off x="5656100" y="2565471"/>
            <a:ext cx="874200" cy="623100"/>
          </a:xfrm>
          <a:prstGeom prst="rect">
            <a:avLst/>
          </a:prstGeom>
          <a:solidFill>
            <a:srgbClr val="EE643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7"/>
          <p:cNvSpPr/>
          <p:nvPr/>
        </p:nvSpPr>
        <p:spPr>
          <a:xfrm>
            <a:off x="5656100" y="3188437"/>
            <a:ext cx="874200" cy="174900"/>
          </a:xfrm>
          <a:prstGeom prst="rect">
            <a:avLst/>
          </a:prstGeom>
          <a:solidFill>
            <a:srgbClr val="353F4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0" name="Google Shape;30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0771" y="-1693254"/>
            <a:ext cx="487363" cy="487363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7"/>
          <p:cNvSpPr/>
          <p:nvPr/>
        </p:nvSpPr>
        <p:spPr>
          <a:xfrm flipH="1">
            <a:off x="6302863" y="1954520"/>
            <a:ext cx="652968" cy="502744"/>
          </a:xfrm>
          <a:custGeom>
            <a:avLst/>
            <a:gdLst/>
            <a:ahLst/>
            <a:cxnLst/>
            <a:rect l="l" t="t" r="r" b="b"/>
            <a:pathLst>
              <a:path w="110" h="85" extrusionOk="0">
                <a:moveTo>
                  <a:pt x="90" y="85"/>
                </a:moveTo>
                <a:cubicBezTo>
                  <a:pt x="90" y="55"/>
                  <a:pt x="90" y="55"/>
                  <a:pt x="90" y="55"/>
                </a:cubicBezTo>
                <a:cubicBezTo>
                  <a:pt x="90" y="36"/>
                  <a:pt x="74" y="20"/>
                  <a:pt x="55" y="20"/>
                </a:cubicBezTo>
                <a:cubicBezTo>
                  <a:pt x="36" y="20"/>
                  <a:pt x="20" y="36"/>
                  <a:pt x="20" y="55"/>
                </a:cubicBezTo>
                <a:cubicBezTo>
                  <a:pt x="20" y="85"/>
                  <a:pt x="20" y="85"/>
                  <a:pt x="20" y="85"/>
                </a:cubicBezTo>
                <a:cubicBezTo>
                  <a:pt x="0" y="85"/>
                  <a:pt x="0" y="85"/>
                  <a:pt x="0" y="85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25"/>
                  <a:pt x="25" y="0"/>
                  <a:pt x="55" y="0"/>
                </a:cubicBezTo>
                <a:cubicBezTo>
                  <a:pt x="85" y="0"/>
                  <a:pt x="110" y="25"/>
                  <a:pt x="110" y="55"/>
                </a:cubicBezTo>
                <a:cubicBezTo>
                  <a:pt x="110" y="85"/>
                  <a:pt x="110" y="85"/>
                  <a:pt x="110" y="85"/>
                </a:cubicBezTo>
                <a:lnTo>
                  <a:pt x="90" y="85"/>
                </a:lnTo>
                <a:close/>
              </a:path>
            </a:pathLst>
          </a:custGeom>
          <a:solidFill>
            <a:srgbClr val="E6E5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7"/>
          <p:cNvSpPr/>
          <p:nvPr/>
        </p:nvSpPr>
        <p:spPr>
          <a:xfrm>
            <a:off x="3362781" y="174005"/>
            <a:ext cx="5479200" cy="5479200"/>
          </a:xfrm>
          <a:prstGeom prst="rect">
            <a:avLst/>
          </a:prstGeom>
          <a:solidFill>
            <a:srgbClr val="EE643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7"/>
          <p:cNvSpPr/>
          <p:nvPr/>
        </p:nvSpPr>
        <p:spPr>
          <a:xfrm>
            <a:off x="3163021" y="439726"/>
            <a:ext cx="5479200" cy="5479500"/>
          </a:xfrm>
          <a:prstGeom prst="rect">
            <a:avLst/>
          </a:prstGeom>
          <a:solidFill>
            <a:srgbClr val="474F5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7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4903015" y="439737"/>
                </a:moveTo>
                <a:cubicBezTo>
                  <a:pt x="4826253" y="439737"/>
                  <a:pt x="4743586" y="469246"/>
                  <a:pt x="4684538" y="528264"/>
                </a:cubicBezTo>
                <a:cubicBezTo>
                  <a:pt x="4625490" y="587282"/>
                  <a:pt x="4595966" y="669907"/>
                  <a:pt x="4595966" y="746630"/>
                </a:cubicBezTo>
                <a:cubicBezTo>
                  <a:pt x="4595966" y="6182168"/>
                  <a:pt x="4595966" y="6182168"/>
                  <a:pt x="4595966" y="6182168"/>
                </a:cubicBezTo>
                <a:cubicBezTo>
                  <a:pt x="4595966" y="6258891"/>
                  <a:pt x="4625490" y="6341516"/>
                  <a:pt x="4684538" y="6400534"/>
                </a:cubicBezTo>
                <a:cubicBezTo>
                  <a:pt x="4743586" y="6459551"/>
                  <a:pt x="4826253" y="6489060"/>
                  <a:pt x="4903015" y="6489060"/>
                </a:cubicBezTo>
                <a:cubicBezTo>
                  <a:pt x="7288547" y="6489060"/>
                  <a:pt x="7288547" y="6489060"/>
                  <a:pt x="7288547" y="6489060"/>
                </a:cubicBezTo>
                <a:cubicBezTo>
                  <a:pt x="7365309" y="6489060"/>
                  <a:pt x="7447976" y="6459551"/>
                  <a:pt x="7507024" y="6400534"/>
                </a:cubicBezTo>
                <a:cubicBezTo>
                  <a:pt x="7566071" y="6341516"/>
                  <a:pt x="7601500" y="6258891"/>
                  <a:pt x="7601500" y="6182168"/>
                </a:cubicBezTo>
                <a:cubicBezTo>
                  <a:pt x="7601500" y="746630"/>
                  <a:pt x="7601500" y="746630"/>
                  <a:pt x="7601500" y="746630"/>
                </a:cubicBezTo>
                <a:cubicBezTo>
                  <a:pt x="7601500" y="669907"/>
                  <a:pt x="7566071" y="587282"/>
                  <a:pt x="7507024" y="528264"/>
                </a:cubicBezTo>
                <a:cubicBezTo>
                  <a:pt x="7447976" y="469246"/>
                  <a:pt x="7365309" y="439737"/>
                  <a:pt x="7288547" y="439737"/>
                </a:cubicBezTo>
                <a:cubicBezTo>
                  <a:pt x="4903015" y="439737"/>
                  <a:pt x="4903015" y="439737"/>
                  <a:pt x="4903015" y="439737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76D0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7"/>
          <p:cNvSpPr/>
          <p:nvPr/>
        </p:nvSpPr>
        <p:spPr>
          <a:xfrm>
            <a:off x="4557712" y="1543588"/>
            <a:ext cx="38400" cy="59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7"/>
          <p:cNvSpPr/>
          <p:nvPr/>
        </p:nvSpPr>
        <p:spPr>
          <a:xfrm>
            <a:off x="4557712" y="2368745"/>
            <a:ext cx="38400" cy="2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7"/>
          <p:cNvSpPr/>
          <p:nvPr/>
        </p:nvSpPr>
        <p:spPr>
          <a:xfrm>
            <a:off x="7601500" y="1543588"/>
            <a:ext cx="32700" cy="59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7"/>
          <p:cNvSpPr/>
          <p:nvPr/>
        </p:nvSpPr>
        <p:spPr>
          <a:xfrm>
            <a:off x="4595966" y="439737"/>
            <a:ext cx="3005534" cy="699470"/>
          </a:xfrm>
          <a:custGeom>
            <a:avLst/>
            <a:gdLst/>
            <a:ahLst/>
            <a:cxnLst/>
            <a:rect l="l" t="t" r="r" b="b"/>
            <a:pathLst>
              <a:path w="3005534" h="699470" extrusionOk="0">
                <a:moveTo>
                  <a:pt x="307049" y="0"/>
                </a:moveTo>
                <a:cubicBezTo>
                  <a:pt x="307049" y="0"/>
                  <a:pt x="307049" y="0"/>
                  <a:pt x="2692581" y="0"/>
                </a:cubicBezTo>
                <a:cubicBezTo>
                  <a:pt x="2769343" y="0"/>
                  <a:pt x="2852010" y="29509"/>
                  <a:pt x="2911058" y="88527"/>
                </a:cubicBezTo>
                <a:cubicBezTo>
                  <a:pt x="2970105" y="147545"/>
                  <a:pt x="3005534" y="230169"/>
                  <a:pt x="3005534" y="306893"/>
                </a:cubicBezTo>
                <a:cubicBezTo>
                  <a:pt x="3005534" y="306893"/>
                  <a:pt x="3005534" y="306893"/>
                  <a:pt x="3005534" y="671330"/>
                </a:cubicBezTo>
                <a:lnTo>
                  <a:pt x="3005534" y="699470"/>
                </a:lnTo>
                <a:lnTo>
                  <a:pt x="0" y="699470"/>
                </a:lnTo>
                <a:lnTo>
                  <a:pt x="0" y="557723"/>
                </a:lnTo>
                <a:cubicBezTo>
                  <a:pt x="0" y="475427"/>
                  <a:pt x="0" y="391823"/>
                  <a:pt x="0" y="306893"/>
                </a:cubicBezTo>
                <a:cubicBezTo>
                  <a:pt x="0" y="230169"/>
                  <a:pt x="29524" y="147545"/>
                  <a:pt x="88572" y="88527"/>
                </a:cubicBezTo>
                <a:cubicBezTo>
                  <a:pt x="147620" y="29509"/>
                  <a:pt x="230287" y="0"/>
                  <a:pt x="30704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7"/>
          <p:cNvSpPr/>
          <p:nvPr/>
        </p:nvSpPr>
        <p:spPr>
          <a:xfrm>
            <a:off x="4595966" y="5647510"/>
            <a:ext cx="3005534" cy="841550"/>
          </a:xfrm>
          <a:custGeom>
            <a:avLst/>
            <a:gdLst/>
            <a:ahLst/>
            <a:cxnLst/>
            <a:rect l="l" t="t" r="r" b="b"/>
            <a:pathLst>
              <a:path w="3005534" h="841550" extrusionOk="0">
                <a:moveTo>
                  <a:pt x="0" y="0"/>
                </a:moveTo>
                <a:lnTo>
                  <a:pt x="3005534" y="0"/>
                </a:lnTo>
                <a:lnTo>
                  <a:pt x="3005534" y="40835"/>
                </a:lnTo>
                <a:cubicBezTo>
                  <a:pt x="3005534" y="200245"/>
                  <a:pt x="3005534" y="364798"/>
                  <a:pt x="3005534" y="534658"/>
                </a:cubicBezTo>
                <a:cubicBezTo>
                  <a:pt x="3005534" y="611381"/>
                  <a:pt x="2970105" y="694006"/>
                  <a:pt x="2911058" y="753024"/>
                </a:cubicBezTo>
                <a:cubicBezTo>
                  <a:pt x="2852010" y="812041"/>
                  <a:pt x="2769343" y="841550"/>
                  <a:pt x="2692581" y="841550"/>
                </a:cubicBezTo>
                <a:cubicBezTo>
                  <a:pt x="2692581" y="841550"/>
                  <a:pt x="2692581" y="841550"/>
                  <a:pt x="307049" y="841550"/>
                </a:cubicBezTo>
                <a:cubicBezTo>
                  <a:pt x="230287" y="841550"/>
                  <a:pt x="147620" y="812041"/>
                  <a:pt x="88572" y="753024"/>
                </a:cubicBezTo>
                <a:cubicBezTo>
                  <a:pt x="29524" y="694006"/>
                  <a:pt x="0" y="611381"/>
                  <a:pt x="0" y="534658"/>
                </a:cubicBezTo>
                <a:cubicBezTo>
                  <a:pt x="0" y="534658"/>
                  <a:pt x="0" y="534658"/>
                  <a:pt x="0" y="7948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17"/>
          <p:cNvSpPr/>
          <p:nvPr/>
        </p:nvSpPr>
        <p:spPr>
          <a:xfrm>
            <a:off x="5716209" y="6013637"/>
            <a:ext cx="754116" cy="109292"/>
          </a:xfrm>
          <a:custGeom>
            <a:avLst/>
            <a:gdLst/>
            <a:ahLst/>
            <a:cxnLst/>
            <a:rect l="l" t="t" r="r" b="b"/>
            <a:pathLst>
              <a:path w="128" h="19" extrusionOk="0">
                <a:moveTo>
                  <a:pt x="128" y="10"/>
                </a:moveTo>
                <a:cubicBezTo>
                  <a:pt x="128" y="15"/>
                  <a:pt x="124" y="19"/>
                  <a:pt x="119" y="19"/>
                </a:cubicBezTo>
                <a:cubicBezTo>
                  <a:pt x="9" y="19"/>
                  <a:pt x="9" y="19"/>
                  <a:pt x="9" y="19"/>
                </a:cubicBezTo>
                <a:cubicBezTo>
                  <a:pt x="4" y="19"/>
                  <a:pt x="0" y="15"/>
                  <a:pt x="0" y="10"/>
                </a:cubicBezTo>
                <a:cubicBezTo>
                  <a:pt x="0" y="5"/>
                  <a:pt x="4" y="0"/>
                  <a:pt x="9" y="0"/>
                </a:cubicBezTo>
                <a:cubicBezTo>
                  <a:pt x="119" y="0"/>
                  <a:pt x="119" y="0"/>
                  <a:pt x="119" y="0"/>
                </a:cubicBezTo>
                <a:cubicBezTo>
                  <a:pt x="124" y="0"/>
                  <a:pt x="128" y="5"/>
                  <a:pt x="128" y="10"/>
                </a:cubicBezTo>
                <a:close/>
              </a:path>
            </a:pathLst>
          </a:custGeom>
          <a:solidFill>
            <a:srgbClr val="D9D8D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1" name="Google Shape;311;p17"/>
          <p:cNvGrpSpPr/>
          <p:nvPr/>
        </p:nvGrpSpPr>
        <p:grpSpPr>
          <a:xfrm>
            <a:off x="6011298" y="702038"/>
            <a:ext cx="163800" cy="174900"/>
            <a:chOff x="6011298" y="702038"/>
            <a:chExt cx="163800" cy="174900"/>
          </a:xfrm>
        </p:grpSpPr>
        <p:sp>
          <p:nvSpPr>
            <p:cNvPr id="312" name="Google Shape;312;p17"/>
            <p:cNvSpPr/>
            <p:nvPr/>
          </p:nvSpPr>
          <p:spPr>
            <a:xfrm>
              <a:off x="6011298" y="702038"/>
              <a:ext cx="163800" cy="174900"/>
            </a:xfrm>
            <a:prstGeom prst="ellipse">
              <a:avLst/>
            </a:prstGeom>
            <a:solidFill>
              <a:srgbClr val="D9D8D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17"/>
            <p:cNvSpPr/>
            <p:nvPr/>
          </p:nvSpPr>
          <p:spPr>
            <a:xfrm>
              <a:off x="6060481" y="751221"/>
              <a:ext cx="71100" cy="71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4" name="Google Shape;314;p17"/>
          <p:cNvSpPr txBox="1"/>
          <p:nvPr/>
        </p:nvSpPr>
        <p:spPr>
          <a:xfrm>
            <a:off x="505200" y="876950"/>
            <a:ext cx="41427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High Customization</a:t>
            </a:r>
            <a:endParaRPr sz="3000"/>
          </a:p>
        </p:txBody>
      </p:sp>
      <p:sp>
        <p:nvSpPr>
          <p:cNvPr id="315" name="Google Shape;315;p17"/>
          <p:cNvSpPr txBox="1"/>
          <p:nvPr/>
        </p:nvSpPr>
        <p:spPr>
          <a:xfrm>
            <a:off x="9068225" y="822825"/>
            <a:ext cx="3384900" cy="5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Creative</a:t>
            </a:r>
            <a:endParaRPr sz="3000"/>
          </a:p>
        </p:txBody>
      </p:sp>
      <p:sp>
        <p:nvSpPr>
          <p:cNvPr id="316" name="Google Shape;316;p17"/>
          <p:cNvSpPr txBox="1"/>
          <p:nvPr/>
        </p:nvSpPr>
        <p:spPr>
          <a:xfrm>
            <a:off x="1231400" y="2805900"/>
            <a:ext cx="28671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13131"/>
                </a:solidFill>
              </a:rPr>
              <a:t>Convenient</a:t>
            </a:r>
            <a:endParaRPr sz="3000">
              <a:solidFill>
                <a:srgbClr val="313131"/>
              </a:solidFill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7"/>
          <p:cNvSpPr txBox="1"/>
          <p:nvPr/>
        </p:nvSpPr>
        <p:spPr>
          <a:xfrm>
            <a:off x="8662600" y="2404225"/>
            <a:ext cx="33849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UI Friendly</a:t>
            </a:r>
            <a:endParaRPr sz="3000"/>
          </a:p>
        </p:txBody>
      </p:sp>
      <p:sp>
        <p:nvSpPr>
          <p:cNvPr id="318" name="Google Shape;318;p17"/>
          <p:cNvSpPr txBox="1"/>
          <p:nvPr/>
        </p:nvSpPr>
        <p:spPr>
          <a:xfrm>
            <a:off x="631500" y="4508850"/>
            <a:ext cx="3599400" cy="10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Expansibility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17"/>
          <p:cNvSpPr txBox="1"/>
          <p:nvPr/>
        </p:nvSpPr>
        <p:spPr>
          <a:xfrm>
            <a:off x="9219875" y="3429000"/>
            <a:ext cx="3081600" cy="8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Intuitive</a:t>
            </a:r>
            <a:endParaRPr sz="3000"/>
          </a:p>
        </p:txBody>
      </p:sp>
      <p:sp>
        <p:nvSpPr>
          <p:cNvPr id="320" name="Google Shape;320;p17"/>
          <p:cNvSpPr txBox="1"/>
          <p:nvPr/>
        </p:nvSpPr>
        <p:spPr>
          <a:xfrm>
            <a:off x="8272525" y="5136225"/>
            <a:ext cx="33078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High Integrality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1" name="Google Shape;32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5250" y="1790075"/>
            <a:ext cx="2867101" cy="3047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7975" y="179843"/>
            <a:ext cx="3307800" cy="65721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3" name="Google Shape;323;p17"/>
          <p:cNvCxnSpPr/>
          <p:nvPr/>
        </p:nvCxnSpPr>
        <p:spPr>
          <a:xfrm>
            <a:off x="2614375" y="1502950"/>
            <a:ext cx="2801100" cy="1040400"/>
          </a:xfrm>
          <a:prstGeom prst="straightConnector1">
            <a:avLst/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24" name="Google Shape;324;p17"/>
          <p:cNvCxnSpPr/>
          <p:nvPr/>
        </p:nvCxnSpPr>
        <p:spPr>
          <a:xfrm>
            <a:off x="3327775" y="3163275"/>
            <a:ext cx="1581600" cy="50700"/>
          </a:xfrm>
          <a:prstGeom prst="straightConnector1">
            <a:avLst/>
          </a:prstGeom>
          <a:noFill/>
          <a:ln w="28575" cap="flat" cmpd="sng">
            <a:solidFill>
              <a:srgbClr val="C2D44C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25" name="Google Shape;325;p17"/>
          <p:cNvCxnSpPr/>
          <p:nvPr/>
        </p:nvCxnSpPr>
        <p:spPr>
          <a:xfrm rot="10800000" flipH="1">
            <a:off x="2631850" y="3935125"/>
            <a:ext cx="2378700" cy="784500"/>
          </a:xfrm>
          <a:prstGeom prst="straightConnector1">
            <a:avLst/>
          </a:prstGeom>
          <a:noFill/>
          <a:ln w="28575" cap="flat" cmpd="sng">
            <a:solidFill>
              <a:srgbClr val="ADECF7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26" name="Google Shape;326;p17"/>
          <p:cNvCxnSpPr/>
          <p:nvPr/>
        </p:nvCxnSpPr>
        <p:spPr>
          <a:xfrm flipH="1">
            <a:off x="6541675" y="1614625"/>
            <a:ext cx="1881000" cy="359400"/>
          </a:xfrm>
          <a:prstGeom prst="straightConnector1">
            <a:avLst/>
          </a:prstGeom>
          <a:noFill/>
          <a:ln w="28575" cap="flat" cmpd="sng">
            <a:solidFill>
              <a:srgbClr val="D4351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27" name="Google Shape;327;p17"/>
          <p:cNvCxnSpPr>
            <a:stCxn id="317" idx="1"/>
          </p:cNvCxnSpPr>
          <p:nvPr/>
        </p:nvCxnSpPr>
        <p:spPr>
          <a:xfrm flipH="1">
            <a:off x="7391800" y="2715775"/>
            <a:ext cx="1270800" cy="223500"/>
          </a:xfrm>
          <a:prstGeom prst="straightConnector1">
            <a:avLst/>
          </a:prstGeom>
          <a:noFill/>
          <a:ln w="28575" cap="flat" cmpd="sng">
            <a:solidFill>
              <a:srgbClr val="3D85C6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28" name="Google Shape;328;p17"/>
          <p:cNvCxnSpPr>
            <a:stCxn id="319" idx="1"/>
          </p:cNvCxnSpPr>
          <p:nvPr/>
        </p:nvCxnSpPr>
        <p:spPr>
          <a:xfrm rot="10800000">
            <a:off x="7452575" y="3745350"/>
            <a:ext cx="1767300" cy="1044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29" name="Google Shape;329;p17"/>
          <p:cNvCxnSpPr/>
          <p:nvPr/>
        </p:nvCxnSpPr>
        <p:spPr>
          <a:xfrm rot="10800000">
            <a:off x="7060575" y="4479200"/>
            <a:ext cx="1275300" cy="998700"/>
          </a:xfrm>
          <a:prstGeom prst="straightConnector1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8"/>
          <p:cNvSpPr/>
          <p:nvPr/>
        </p:nvSpPr>
        <p:spPr>
          <a:xfrm>
            <a:off x="4554516" y="1136470"/>
            <a:ext cx="3046984" cy="4511036"/>
          </a:xfrm>
          <a:prstGeom prst="rect">
            <a:avLst/>
          </a:prstGeom>
          <a:solidFill>
            <a:srgbClr val="F77B5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18"/>
          <p:cNvSpPr/>
          <p:nvPr/>
        </p:nvSpPr>
        <p:spPr>
          <a:xfrm>
            <a:off x="5197442" y="2635612"/>
            <a:ext cx="1897844" cy="1897845"/>
          </a:xfrm>
          <a:prstGeom prst="ellipse">
            <a:avLst/>
          </a:prstGeom>
          <a:solidFill>
            <a:srgbClr val="474F5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8"/>
          <p:cNvSpPr/>
          <p:nvPr/>
        </p:nvSpPr>
        <p:spPr>
          <a:xfrm>
            <a:off x="5324984" y="2941716"/>
            <a:ext cx="1642757" cy="1591741"/>
          </a:xfrm>
          <a:custGeom>
            <a:avLst/>
            <a:gdLst/>
            <a:ahLst/>
            <a:cxnLst/>
            <a:rect l="l" t="t" r="r" b="b"/>
            <a:pathLst>
              <a:path w="322" h="312" extrusionOk="0">
                <a:moveTo>
                  <a:pt x="161" y="0"/>
                </a:moveTo>
                <a:lnTo>
                  <a:pt x="0" y="116"/>
                </a:lnTo>
                <a:lnTo>
                  <a:pt x="0" y="312"/>
                </a:lnTo>
                <a:lnTo>
                  <a:pt x="322" y="312"/>
                </a:lnTo>
                <a:lnTo>
                  <a:pt x="322" y="116"/>
                </a:lnTo>
                <a:lnTo>
                  <a:pt x="161" y="0"/>
                </a:lnTo>
                <a:close/>
              </a:path>
            </a:pathLst>
          </a:custGeom>
          <a:solidFill>
            <a:srgbClr val="FEC36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7" name="Google Shape;337;p18"/>
          <p:cNvGrpSpPr/>
          <p:nvPr/>
        </p:nvGrpSpPr>
        <p:grpSpPr>
          <a:xfrm>
            <a:off x="5131118" y="2528474"/>
            <a:ext cx="1693778" cy="1515216"/>
            <a:chOff x="5131118" y="2528474"/>
            <a:chExt cx="1693778" cy="1515216"/>
          </a:xfrm>
        </p:grpSpPr>
        <p:sp>
          <p:nvSpPr>
            <p:cNvPr id="338" name="Google Shape;338;p18"/>
            <p:cNvSpPr/>
            <p:nvPr/>
          </p:nvSpPr>
          <p:spPr>
            <a:xfrm>
              <a:off x="5131118" y="2528474"/>
              <a:ext cx="663225" cy="163255"/>
            </a:xfrm>
            <a:custGeom>
              <a:avLst/>
              <a:gdLst/>
              <a:ahLst/>
              <a:cxnLst/>
              <a:rect l="l" t="t" r="r" b="b"/>
              <a:pathLst>
                <a:path w="120" h="30" extrusionOk="0">
                  <a:moveTo>
                    <a:pt x="30" y="0"/>
                  </a:moveTo>
                  <a:cubicBezTo>
                    <a:pt x="14" y="0"/>
                    <a:pt x="0" y="13"/>
                    <a:pt x="0" y="30"/>
                  </a:cubicBezTo>
                  <a:cubicBezTo>
                    <a:pt x="120" y="30"/>
                    <a:pt x="120" y="30"/>
                    <a:pt x="120" y="30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FEC3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5299477" y="2528474"/>
              <a:ext cx="1525419" cy="1515216"/>
            </a:xfrm>
            <a:custGeom>
              <a:avLst/>
              <a:gdLst/>
              <a:ahLst/>
              <a:cxnLst/>
              <a:rect l="l" t="t" r="r" b="b"/>
              <a:pathLst>
                <a:path w="277" h="275" extrusionOk="0">
                  <a:moveTo>
                    <a:pt x="277" y="30"/>
                  </a:moveTo>
                  <a:cubicBezTo>
                    <a:pt x="277" y="275"/>
                    <a:pt x="277" y="275"/>
                    <a:pt x="277" y="275"/>
                  </a:cubicBezTo>
                  <a:cubicBezTo>
                    <a:pt x="31" y="275"/>
                    <a:pt x="31" y="275"/>
                    <a:pt x="31" y="275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1" y="13"/>
                    <a:pt x="17" y="0"/>
                    <a:pt x="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64" y="0"/>
                    <a:pt x="277" y="13"/>
                    <a:pt x="277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18"/>
            <p:cNvSpPr/>
            <p:nvPr/>
          </p:nvSpPr>
          <p:spPr>
            <a:xfrm>
              <a:off x="5631088" y="2895799"/>
              <a:ext cx="494870" cy="494870"/>
            </a:xfrm>
            <a:prstGeom prst="rect">
              <a:avLst/>
            </a:prstGeom>
            <a:solidFill>
              <a:srgbClr val="F77B5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18"/>
            <p:cNvSpPr/>
            <p:nvPr/>
          </p:nvSpPr>
          <p:spPr>
            <a:xfrm>
              <a:off x="5794343" y="3059054"/>
              <a:ext cx="168359" cy="168359"/>
            </a:xfrm>
            <a:custGeom>
              <a:avLst/>
              <a:gdLst/>
              <a:ahLst/>
              <a:cxnLst/>
              <a:rect l="l" t="t" r="r" b="b"/>
              <a:pathLst>
                <a:path w="30" h="30" extrusionOk="0">
                  <a:moveTo>
                    <a:pt x="15" y="30"/>
                  </a:moveTo>
                  <a:cubicBezTo>
                    <a:pt x="7" y="30"/>
                    <a:pt x="0" y="24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0" y="7"/>
                    <a:pt x="30" y="15"/>
                  </a:cubicBezTo>
                  <a:cubicBezTo>
                    <a:pt x="30" y="24"/>
                    <a:pt x="24" y="30"/>
                    <a:pt x="15" y="30"/>
                  </a:cubicBezTo>
                  <a:close/>
                  <a:moveTo>
                    <a:pt x="15" y="5"/>
                  </a:moveTo>
                  <a:cubicBezTo>
                    <a:pt x="10" y="5"/>
                    <a:pt x="5" y="10"/>
                    <a:pt x="5" y="15"/>
                  </a:cubicBezTo>
                  <a:cubicBezTo>
                    <a:pt x="5" y="21"/>
                    <a:pt x="10" y="25"/>
                    <a:pt x="15" y="25"/>
                  </a:cubicBezTo>
                  <a:cubicBezTo>
                    <a:pt x="21" y="25"/>
                    <a:pt x="25" y="21"/>
                    <a:pt x="25" y="15"/>
                  </a:cubicBezTo>
                  <a:cubicBezTo>
                    <a:pt x="25" y="10"/>
                    <a:pt x="21" y="5"/>
                    <a:pt x="15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18"/>
            <p:cNvSpPr/>
            <p:nvPr/>
          </p:nvSpPr>
          <p:spPr>
            <a:xfrm>
              <a:off x="5722919" y="2987630"/>
              <a:ext cx="311207" cy="311207"/>
            </a:xfrm>
            <a:custGeom>
              <a:avLst/>
              <a:gdLst/>
              <a:ahLst/>
              <a:cxnLst/>
              <a:rect l="l" t="t" r="r" b="b"/>
              <a:pathLst>
                <a:path w="56" h="56" extrusionOk="0">
                  <a:moveTo>
                    <a:pt x="28" y="56"/>
                  </a:moveTo>
                  <a:cubicBezTo>
                    <a:pt x="13" y="56"/>
                    <a:pt x="0" y="44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4" y="0"/>
                    <a:pt x="56" y="13"/>
                    <a:pt x="56" y="28"/>
                  </a:cubicBezTo>
                  <a:cubicBezTo>
                    <a:pt x="56" y="30"/>
                    <a:pt x="55" y="31"/>
                    <a:pt x="54" y="31"/>
                  </a:cubicBezTo>
                  <a:cubicBezTo>
                    <a:pt x="52" y="31"/>
                    <a:pt x="51" y="30"/>
                    <a:pt x="51" y="28"/>
                  </a:cubicBezTo>
                  <a:cubicBezTo>
                    <a:pt x="51" y="16"/>
                    <a:pt x="41" y="5"/>
                    <a:pt x="28" y="5"/>
                  </a:cubicBezTo>
                  <a:cubicBezTo>
                    <a:pt x="16" y="5"/>
                    <a:pt x="5" y="16"/>
                    <a:pt x="5" y="28"/>
                  </a:cubicBezTo>
                  <a:cubicBezTo>
                    <a:pt x="5" y="41"/>
                    <a:pt x="16" y="51"/>
                    <a:pt x="28" y="51"/>
                  </a:cubicBezTo>
                  <a:cubicBezTo>
                    <a:pt x="32" y="51"/>
                    <a:pt x="36" y="50"/>
                    <a:pt x="40" y="48"/>
                  </a:cubicBezTo>
                  <a:cubicBezTo>
                    <a:pt x="41" y="47"/>
                    <a:pt x="42" y="48"/>
                    <a:pt x="43" y="49"/>
                  </a:cubicBezTo>
                  <a:cubicBezTo>
                    <a:pt x="44" y="50"/>
                    <a:pt x="43" y="52"/>
                    <a:pt x="42" y="52"/>
                  </a:cubicBezTo>
                  <a:cubicBezTo>
                    <a:pt x="38" y="55"/>
                    <a:pt x="33" y="56"/>
                    <a:pt x="28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18"/>
            <p:cNvSpPr/>
            <p:nvPr/>
          </p:nvSpPr>
          <p:spPr>
            <a:xfrm>
              <a:off x="5932091" y="3130478"/>
              <a:ext cx="102035" cy="96935"/>
            </a:xfrm>
            <a:custGeom>
              <a:avLst/>
              <a:gdLst/>
              <a:ahLst/>
              <a:cxnLst/>
              <a:rect l="l" t="t" r="r" b="b"/>
              <a:pathLst>
                <a:path w="18" h="17" extrusionOk="0">
                  <a:moveTo>
                    <a:pt x="9" y="17"/>
                  </a:moveTo>
                  <a:cubicBezTo>
                    <a:pt x="7" y="17"/>
                    <a:pt x="5" y="17"/>
                    <a:pt x="3" y="15"/>
                  </a:cubicBezTo>
                  <a:cubicBezTo>
                    <a:pt x="1" y="13"/>
                    <a:pt x="0" y="11"/>
                    <a:pt x="0" y="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4" y="0"/>
                    <a:pt x="5" y="1"/>
                    <a:pt x="5" y="2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6" y="11"/>
                    <a:pt x="7" y="11"/>
                  </a:cubicBezTo>
                  <a:cubicBezTo>
                    <a:pt x="7" y="12"/>
                    <a:pt x="8" y="12"/>
                    <a:pt x="9" y="12"/>
                  </a:cubicBezTo>
                  <a:cubicBezTo>
                    <a:pt x="10" y="12"/>
                    <a:pt x="11" y="12"/>
                    <a:pt x="12" y="11"/>
                  </a:cubicBezTo>
                  <a:cubicBezTo>
                    <a:pt x="13" y="11"/>
                    <a:pt x="13" y="10"/>
                    <a:pt x="13" y="9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1"/>
                    <a:pt x="14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1"/>
                    <a:pt x="17" y="13"/>
                    <a:pt x="16" y="15"/>
                  </a:cubicBezTo>
                  <a:cubicBezTo>
                    <a:pt x="14" y="17"/>
                    <a:pt x="12" y="17"/>
                    <a:pt x="9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18"/>
            <p:cNvSpPr/>
            <p:nvPr/>
          </p:nvSpPr>
          <p:spPr>
            <a:xfrm>
              <a:off x="6217788" y="2895799"/>
              <a:ext cx="474463" cy="56121"/>
            </a:xfrm>
            <a:prstGeom prst="rect">
              <a:avLst/>
            </a:prstGeom>
            <a:solidFill>
              <a:srgbClr val="E6E5E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18"/>
            <p:cNvSpPr/>
            <p:nvPr/>
          </p:nvSpPr>
          <p:spPr>
            <a:xfrm>
              <a:off x="6217788" y="3043751"/>
              <a:ext cx="474463" cy="56121"/>
            </a:xfrm>
            <a:prstGeom prst="rect">
              <a:avLst/>
            </a:prstGeom>
            <a:solidFill>
              <a:srgbClr val="E6E5E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8"/>
            <p:cNvSpPr/>
            <p:nvPr/>
          </p:nvSpPr>
          <p:spPr>
            <a:xfrm>
              <a:off x="6217788" y="3191699"/>
              <a:ext cx="474463" cy="51017"/>
            </a:xfrm>
            <a:prstGeom prst="rect">
              <a:avLst/>
            </a:prstGeom>
            <a:solidFill>
              <a:srgbClr val="E6E5E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6217788" y="3334548"/>
              <a:ext cx="474463" cy="56121"/>
            </a:xfrm>
            <a:prstGeom prst="rect">
              <a:avLst/>
            </a:prstGeom>
            <a:solidFill>
              <a:srgbClr val="E6E5E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18"/>
            <p:cNvSpPr/>
            <p:nvPr/>
          </p:nvSpPr>
          <p:spPr>
            <a:xfrm>
              <a:off x="5631088" y="3487600"/>
              <a:ext cx="1061160" cy="51017"/>
            </a:xfrm>
            <a:prstGeom prst="rect">
              <a:avLst/>
            </a:prstGeom>
            <a:solidFill>
              <a:srgbClr val="E6E5E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18"/>
            <p:cNvSpPr/>
            <p:nvPr/>
          </p:nvSpPr>
          <p:spPr>
            <a:xfrm>
              <a:off x="5631088" y="3635552"/>
              <a:ext cx="525480" cy="51017"/>
            </a:xfrm>
            <a:prstGeom prst="rect">
              <a:avLst/>
            </a:prstGeom>
            <a:solidFill>
              <a:srgbClr val="E6E5E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0" name="Google Shape;350;p18"/>
          <p:cNvSpPr/>
          <p:nvPr/>
        </p:nvSpPr>
        <p:spPr>
          <a:xfrm>
            <a:off x="6146364" y="3533517"/>
            <a:ext cx="821380" cy="999940"/>
          </a:xfrm>
          <a:custGeom>
            <a:avLst/>
            <a:gdLst/>
            <a:ahLst/>
            <a:cxnLst/>
            <a:rect l="l" t="t" r="r" b="b"/>
            <a:pathLst>
              <a:path w="161" h="196" extrusionOk="0">
                <a:moveTo>
                  <a:pt x="161" y="0"/>
                </a:moveTo>
                <a:lnTo>
                  <a:pt x="161" y="196"/>
                </a:lnTo>
                <a:lnTo>
                  <a:pt x="0" y="98"/>
                </a:lnTo>
                <a:lnTo>
                  <a:pt x="161" y="0"/>
                </a:lnTo>
                <a:close/>
              </a:path>
            </a:pathLst>
          </a:custGeom>
          <a:solidFill>
            <a:srgbClr val="FFD47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18"/>
          <p:cNvSpPr/>
          <p:nvPr/>
        </p:nvSpPr>
        <p:spPr>
          <a:xfrm>
            <a:off x="5324984" y="3533517"/>
            <a:ext cx="821380" cy="999940"/>
          </a:xfrm>
          <a:custGeom>
            <a:avLst/>
            <a:gdLst/>
            <a:ahLst/>
            <a:cxnLst/>
            <a:rect l="l" t="t" r="r" b="b"/>
            <a:pathLst>
              <a:path w="161" h="196" extrusionOk="0">
                <a:moveTo>
                  <a:pt x="161" y="98"/>
                </a:moveTo>
                <a:lnTo>
                  <a:pt x="0" y="196"/>
                </a:lnTo>
                <a:lnTo>
                  <a:pt x="0" y="0"/>
                </a:lnTo>
                <a:lnTo>
                  <a:pt x="161" y="98"/>
                </a:lnTo>
                <a:close/>
              </a:path>
            </a:pathLst>
          </a:custGeom>
          <a:solidFill>
            <a:srgbClr val="FFD47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8"/>
          <p:cNvSpPr/>
          <p:nvPr/>
        </p:nvSpPr>
        <p:spPr>
          <a:xfrm>
            <a:off x="5324984" y="4033487"/>
            <a:ext cx="1642757" cy="499970"/>
          </a:xfrm>
          <a:custGeom>
            <a:avLst/>
            <a:gdLst/>
            <a:ahLst/>
            <a:cxnLst/>
            <a:rect l="l" t="t" r="r" b="b"/>
            <a:pathLst>
              <a:path w="322" h="98" extrusionOk="0">
                <a:moveTo>
                  <a:pt x="322" y="98"/>
                </a:moveTo>
                <a:lnTo>
                  <a:pt x="0" y="98"/>
                </a:lnTo>
                <a:lnTo>
                  <a:pt x="161" y="0"/>
                </a:lnTo>
                <a:lnTo>
                  <a:pt x="322" y="98"/>
                </a:lnTo>
                <a:close/>
              </a:path>
            </a:pathLst>
          </a:custGeom>
          <a:solidFill>
            <a:srgbClr val="FEC36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3" name="Google Shape;353;p18"/>
          <p:cNvGrpSpPr/>
          <p:nvPr/>
        </p:nvGrpSpPr>
        <p:grpSpPr>
          <a:xfrm>
            <a:off x="5355594" y="4778340"/>
            <a:ext cx="1586641" cy="331614"/>
            <a:chOff x="5355594" y="4778340"/>
            <a:chExt cx="1586641" cy="331614"/>
          </a:xfrm>
        </p:grpSpPr>
        <p:sp>
          <p:nvSpPr>
            <p:cNvPr id="354" name="Google Shape;354;p18"/>
            <p:cNvSpPr/>
            <p:nvPr/>
          </p:nvSpPr>
          <p:spPr>
            <a:xfrm>
              <a:off x="5355594" y="4778340"/>
              <a:ext cx="326511" cy="331614"/>
            </a:xfrm>
            <a:prstGeom prst="ellipse">
              <a:avLst/>
            </a:prstGeom>
            <a:solidFill>
              <a:srgbClr val="474F5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8"/>
            <p:cNvSpPr/>
            <p:nvPr/>
          </p:nvSpPr>
          <p:spPr>
            <a:xfrm>
              <a:off x="5462732" y="4870171"/>
              <a:ext cx="107138" cy="153052"/>
            </a:xfrm>
            <a:custGeom>
              <a:avLst/>
              <a:gdLst/>
              <a:ahLst/>
              <a:cxnLst/>
              <a:rect l="l" t="t" r="r" b="b"/>
              <a:pathLst>
                <a:path w="19" h="28" extrusionOk="0">
                  <a:moveTo>
                    <a:pt x="13" y="13"/>
                  </a:moveTo>
                  <a:cubicBezTo>
                    <a:pt x="16" y="13"/>
                    <a:pt x="19" y="11"/>
                    <a:pt x="19" y="7"/>
                  </a:cubicBezTo>
                  <a:cubicBezTo>
                    <a:pt x="19" y="3"/>
                    <a:pt x="15" y="0"/>
                    <a:pt x="10" y="0"/>
                  </a:cubicBezTo>
                  <a:cubicBezTo>
                    <a:pt x="6" y="0"/>
                    <a:pt x="3" y="2"/>
                    <a:pt x="1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4"/>
                    <a:pt x="7" y="3"/>
                    <a:pt x="10" y="3"/>
                  </a:cubicBezTo>
                  <a:cubicBezTo>
                    <a:pt x="13" y="3"/>
                    <a:pt x="16" y="5"/>
                    <a:pt x="16" y="8"/>
                  </a:cubicBezTo>
                  <a:cubicBezTo>
                    <a:pt x="16" y="11"/>
                    <a:pt x="13" y="12"/>
                    <a:pt x="9" y="12"/>
                  </a:cubicBezTo>
                  <a:cubicBezTo>
                    <a:pt x="8" y="12"/>
                    <a:pt x="7" y="12"/>
                    <a:pt x="7" y="12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8" y="15"/>
                    <a:pt x="9" y="15"/>
                  </a:cubicBezTo>
                  <a:cubicBezTo>
                    <a:pt x="13" y="15"/>
                    <a:pt x="16" y="16"/>
                    <a:pt x="16" y="20"/>
                  </a:cubicBezTo>
                  <a:cubicBezTo>
                    <a:pt x="16" y="23"/>
                    <a:pt x="14" y="25"/>
                    <a:pt x="10" y="25"/>
                  </a:cubicBezTo>
                  <a:cubicBezTo>
                    <a:pt x="7" y="25"/>
                    <a:pt x="4" y="23"/>
                    <a:pt x="2" y="2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2" y="26"/>
                    <a:pt x="5" y="28"/>
                    <a:pt x="10" y="28"/>
                  </a:cubicBezTo>
                  <a:cubicBezTo>
                    <a:pt x="16" y="28"/>
                    <a:pt x="19" y="24"/>
                    <a:pt x="19" y="20"/>
                  </a:cubicBezTo>
                  <a:cubicBezTo>
                    <a:pt x="19" y="16"/>
                    <a:pt x="16" y="14"/>
                    <a:pt x="13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8"/>
            <p:cNvSpPr/>
            <p:nvPr/>
          </p:nvSpPr>
          <p:spPr>
            <a:xfrm>
              <a:off x="5773936" y="4890578"/>
              <a:ext cx="86731" cy="112238"/>
            </a:xfrm>
            <a:custGeom>
              <a:avLst/>
              <a:gdLst/>
              <a:ahLst/>
              <a:cxnLst/>
              <a:rect l="l" t="t" r="r" b="b"/>
              <a:pathLst>
                <a:path w="17" h="22" extrusionOk="0">
                  <a:moveTo>
                    <a:pt x="15" y="22"/>
                  </a:moveTo>
                  <a:lnTo>
                    <a:pt x="2" y="4"/>
                  </a:lnTo>
                  <a:lnTo>
                    <a:pt x="2" y="22"/>
                  </a:lnTo>
                  <a:lnTo>
                    <a:pt x="0" y="22"/>
                  </a:lnTo>
                  <a:lnTo>
                    <a:pt x="0" y="0"/>
                  </a:lnTo>
                  <a:lnTo>
                    <a:pt x="2" y="0"/>
                  </a:lnTo>
                  <a:lnTo>
                    <a:pt x="15" y="16"/>
                  </a:lnTo>
                  <a:lnTo>
                    <a:pt x="15" y="0"/>
                  </a:lnTo>
                  <a:lnTo>
                    <a:pt x="17" y="0"/>
                  </a:lnTo>
                  <a:lnTo>
                    <a:pt x="17" y="22"/>
                  </a:lnTo>
                  <a:lnTo>
                    <a:pt x="15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8"/>
            <p:cNvSpPr/>
            <p:nvPr/>
          </p:nvSpPr>
          <p:spPr>
            <a:xfrm>
              <a:off x="5886174" y="4890578"/>
              <a:ext cx="66324" cy="112238"/>
            </a:xfrm>
            <a:custGeom>
              <a:avLst/>
              <a:gdLst/>
              <a:ahLst/>
              <a:cxnLst/>
              <a:rect l="l" t="t" r="r" b="b"/>
              <a:pathLst>
                <a:path w="13" h="22" extrusionOk="0">
                  <a:moveTo>
                    <a:pt x="0" y="22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13" y="2"/>
                  </a:lnTo>
                  <a:lnTo>
                    <a:pt x="3" y="2"/>
                  </a:lnTo>
                  <a:lnTo>
                    <a:pt x="3" y="10"/>
                  </a:lnTo>
                  <a:lnTo>
                    <a:pt x="13" y="10"/>
                  </a:lnTo>
                  <a:lnTo>
                    <a:pt x="13" y="12"/>
                  </a:lnTo>
                  <a:lnTo>
                    <a:pt x="3" y="12"/>
                  </a:lnTo>
                  <a:lnTo>
                    <a:pt x="3" y="18"/>
                  </a:lnTo>
                  <a:lnTo>
                    <a:pt x="13" y="18"/>
                  </a:lnTo>
                  <a:lnTo>
                    <a:pt x="13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8"/>
            <p:cNvSpPr/>
            <p:nvPr/>
          </p:nvSpPr>
          <p:spPr>
            <a:xfrm>
              <a:off x="5967802" y="4890578"/>
              <a:ext cx="137748" cy="112238"/>
            </a:xfrm>
            <a:custGeom>
              <a:avLst/>
              <a:gdLst/>
              <a:ahLst/>
              <a:cxnLst/>
              <a:rect l="l" t="t" r="r" b="b"/>
              <a:pathLst>
                <a:path w="27" h="22" extrusionOk="0">
                  <a:moveTo>
                    <a:pt x="18" y="22"/>
                  </a:moveTo>
                  <a:lnTo>
                    <a:pt x="14" y="4"/>
                  </a:lnTo>
                  <a:lnTo>
                    <a:pt x="8" y="22"/>
                  </a:lnTo>
                  <a:lnTo>
                    <a:pt x="6" y="22"/>
                  </a:lnTo>
                  <a:lnTo>
                    <a:pt x="0" y="0"/>
                  </a:lnTo>
                  <a:lnTo>
                    <a:pt x="3" y="0"/>
                  </a:lnTo>
                  <a:lnTo>
                    <a:pt x="7" y="17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19" y="17"/>
                  </a:lnTo>
                  <a:lnTo>
                    <a:pt x="23" y="0"/>
                  </a:lnTo>
                  <a:lnTo>
                    <a:pt x="27" y="0"/>
                  </a:lnTo>
                  <a:lnTo>
                    <a:pt x="20" y="22"/>
                  </a:lnTo>
                  <a:lnTo>
                    <a:pt x="18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8"/>
            <p:cNvSpPr/>
            <p:nvPr/>
          </p:nvSpPr>
          <p:spPr>
            <a:xfrm>
              <a:off x="6156568" y="4890578"/>
              <a:ext cx="107138" cy="112238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19" y="22"/>
                  </a:moveTo>
                  <a:lnTo>
                    <a:pt x="19" y="3"/>
                  </a:lnTo>
                  <a:lnTo>
                    <a:pt x="11" y="22"/>
                  </a:lnTo>
                  <a:lnTo>
                    <a:pt x="10" y="22"/>
                  </a:lnTo>
                  <a:lnTo>
                    <a:pt x="3" y="3"/>
                  </a:lnTo>
                  <a:lnTo>
                    <a:pt x="3" y="22"/>
                  </a:lnTo>
                  <a:lnTo>
                    <a:pt x="0" y="22"/>
                  </a:lnTo>
                  <a:lnTo>
                    <a:pt x="0" y="0"/>
                  </a:lnTo>
                  <a:lnTo>
                    <a:pt x="5" y="0"/>
                  </a:lnTo>
                  <a:lnTo>
                    <a:pt x="11" y="16"/>
                  </a:lnTo>
                  <a:lnTo>
                    <a:pt x="18" y="0"/>
                  </a:lnTo>
                  <a:lnTo>
                    <a:pt x="21" y="0"/>
                  </a:lnTo>
                  <a:lnTo>
                    <a:pt x="21" y="22"/>
                  </a:lnTo>
                  <a:lnTo>
                    <a:pt x="19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8"/>
            <p:cNvSpPr/>
            <p:nvPr/>
          </p:nvSpPr>
          <p:spPr>
            <a:xfrm>
              <a:off x="6289213" y="4890578"/>
              <a:ext cx="66324" cy="112238"/>
            </a:xfrm>
            <a:custGeom>
              <a:avLst/>
              <a:gdLst/>
              <a:ahLst/>
              <a:cxnLst/>
              <a:rect l="l" t="t" r="r" b="b"/>
              <a:pathLst>
                <a:path w="13" h="22" extrusionOk="0">
                  <a:moveTo>
                    <a:pt x="0" y="22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13" y="2"/>
                  </a:lnTo>
                  <a:lnTo>
                    <a:pt x="2" y="2"/>
                  </a:lnTo>
                  <a:lnTo>
                    <a:pt x="2" y="10"/>
                  </a:lnTo>
                  <a:lnTo>
                    <a:pt x="13" y="10"/>
                  </a:lnTo>
                  <a:lnTo>
                    <a:pt x="13" y="12"/>
                  </a:lnTo>
                  <a:lnTo>
                    <a:pt x="2" y="12"/>
                  </a:lnTo>
                  <a:lnTo>
                    <a:pt x="2" y="18"/>
                  </a:lnTo>
                  <a:lnTo>
                    <a:pt x="13" y="18"/>
                  </a:lnTo>
                  <a:lnTo>
                    <a:pt x="13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6375940" y="4890578"/>
              <a:ext cx="76528" cy="112238"/>
            </a:xfrm>
            <a:custGeom>
              <a:avLst/>
              <a:gdLst/>
              <a:ahLst/>
              <a:cxnLst/>
              <a:rect l="l" t="t" r="r" b="b"/>
              <a:pathLst>
                <a:path w="14" h="20" extrusionOk="0">
                  <a:moveTo>
                    <a:pt x="0" y="17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3" y="16"/>
                    <a:pt x="5" y="18"/>
                    <a:pt x="7" y="18"/>
                  </a:cubicBezTo>
                  <a:cubicBezTo>
                    <a:pt x="11" y="18"/>
                    <a:pt x="12" y="16"/>
                    <a:pt x="12" y="14"/>
                  </a:cubicBezTo>
                  <a:cubicBezTo>
                    <a:pt x="12" y="9"/>
                    <a:pt x="0" y="12"/>
                    <a:pt x="0" y="5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10" y="0"/>
                    <a:pt x="12" y="1"/>
                    <a:pt x="14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3"/>
                    <a:pt x="9" y="2"/>
                    <a:pt x="7" y="2"/>
                  </a:cubicBezTo>
                  <a:cubicBezTo>
                    <a:pt x="5" y="2"/>
                    <a:pt x="3" y="3"/>
                    <a:pt x="3" y="5"/>
                  </a:cubicBezTo>
                  <a:cubicBezTo>
                    <a:pt x="3" y="9"/>
                    <a:pt x="14" y="7"/>
                    <a:pt x="14" y="14"/>
                  </a:cubicBezTo>
                  <a:cubicBezTo>
                    <a:pt x="14" y="17"/>
                    <a:pt x="12" y="20"/>
                    <a:pt x="7" y="20"/>
                  </a:cubicBezTo>
                  <a:cubicBezTo>
                    <a:pt x="4" y="20"/>
                    <a:pt x="1" y="19"/>
                    <a:pt x="0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6467771" y="4890578"/>
              <a:ext cx="76528" cy="112238"/>
            </a:xfrm>
            <a:custGeom>
              <a:avLst/>
              <a:gdLst/>
              <a:ahLst/>
              <a:cxnLst/>
              <a:rect l="l" t="t" r="r" b="b"/>
              <a:pathLst>
                <a:path w="14" h="20" extrusionOk="0">
                  <a:moveTo>
                    <a:pt x="0" y="17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2" y="16"/>
                    <a:pt x="5" y="18"/>
                    <a:pt x="7" y="18"/>
                  </a:cubicBezTo>
                  <a:cubicBezTo>
                    <a:pt x="11" y="18"/>
                    <a:pt x="12" y="16"/>
                    <a:pt x="12" y="14"/>
                  </a:cubicBezTo>
                  <a:cubicBezTo>
                    <a:pt x="12" y="9"/>
                    <a:pt x="0" y="12"/>
                    <a:pt x="0" y="5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10" y="0"/>
                    <a:pt x="12" y="1"/>
                    <a:pt x="14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3"/>
                    <a:pt x="9" y="2"/>
                    <a:pt x="7" y="2"/>
                  </a:cubicBezTo>
                  <a:cubicBezTo>
                    <a:pt x="5" y="2"/>
                    <a:pt x="3" y="3"/>
                    <a:pt x="3" y="5"/>
                  </a:cubicBezTo>
                  <a:cubicBezTo>
                    <a:pt x="3" y="9"/>
                    <a:pt x="14" y="7"/>
                    <a:pt x="14" y="14"/>
                  </a:cubicBezTo>
                  <a:cubicBezTo>
                    <a:pt x="14" y="17"/>
                    <a:pt x="12" y="20"/>
                    <a:pt x="7" y="20"/>
                  </a:cubicBezTo>
                  <a:cubicBezTo>
                    <a:pt x="4" y="20"/>
                    <a:pt x="1" y="19"/>
                    <a:pt x="0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8"/>
            <p:cNvSpPr/>
            <p:nvPr/>
          </p:nvSpPr>
          <p:spPr>
            <a:xfrm>
              <a:off x="6554503" y="4890578"/>
              <a:ext cx="102035" cy="112238"/>
            </a:xfrm>
            <a:custGeom>
              <a:avLst/>
              <a:gdLst/>
              <a:ahLst/>
              <a:cxnLst/>
              <a:rect l="l" t="t" r="r" b="b"/>
              <a:pathLst>
                <a:path w="20" h="22" extrusionOk="0">
                  <a:moveTo>
                    <a:pt x="16" y="22"/>
                  </a:moveTo>
                  <a:lnTo>
                    <a:pt x="15" y="16"/>
                  </a:lnTo>
                  <a:lnTo>
                    <a:pt x="5" y="16"/>
                  </a:lnTo>
                  <a:lnTo>
                    <a:pt x="2" y="22"/>
                  </a:lnTo>
                  <a:lnTo>
                    <a:pt x="0" y="22"/>
                  </a:lnTo>
                  <a:lnTo>
                    <a:pt x="8" y="0"/>
                  </a:lnTo>
                  <a:lnTo>
                    <a:pt x="11" y="0"/>
                  </a:lnTo>
                  <a:lnTo>
                    <a:pt x="20" y="22"/>
                  </a:lnTo>
                  <a:lnTo>
                    <a:pt x="16" y="22"/>
                  </a:lnTo>
                  <a:close/>
                  <a:moveTo>
                    <a:pt x="10" y="3"/>
                  </a:moveTo>
                  <a:lnTo>
                    <a:pt x="6" y="14"/>
                  </a:lnTo>
                  <a:lnTo>
                    <a:pt x="14" y="14"/>
                  </a:lnTo>
                  <a:lnTo>
                    <a:pt x="1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6661637" y="4890578"/>
              <a:ext cx="91831" cy="112238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0" y="10"/>
                  </a:moveTo>
                  <a:cubicBezTo>
                    <a:pt x="0" y="4"/>
                    <a:pt x="4" y="0"/>
                    <a:pt x="10" y="0"/>
                  </a:cubicBezTo>
                  <a:cubicBezTo>
                    <a:pt x="13" y="0"/>
                    <a:pt x="16" y="1"/>
                    <a:pt x="17" y="3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3"/>
                    <a:pt x="12" y="2"/>
                    <a:pt x="10" y="2"/>
                  </a:cubicBezTo>
                  <a:cubicBezTo>
                    <a:pt x="6" y="2"/>
                    <a:pt x="2" y="5"/>
                    <a:pt x="2" y="10"/>
                  </a:cubicBezTo>
                  <a:cubicBezTo>
                    <a:pt x="2" y="14"/>
                    <a:pt x="6" y="18"/>
                    <a:pt x="10" y="18"/>
                  </a:cubicBezTo>
                  <a:cubicBezTo>
                    <a:pt x="12" y="18"/>
                    <a:pt x="14" y="17"/>
                    <a:pt x="15" y="16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6" y="19"/>
                    <a:pt x="13" y="20"/>
                    <a:pt x="10" y="20"/>
                  </a:cubicBezTo>
                  <a:cubicBezTo>
                    <a:pt x="4" y="20"/>
                    <a:pt x="0" y="16"/>
                    <a:pt x="0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6773875" y="4890578"/>
              <a:ext cx="71424" cy="112238"/>
            </a:xfrm>
            <a:custGeom>
              <a:avLst/>
              <a:gdLst/>
              <a:ahLst/>
              <a:cxnLst/>
              <a:rect l="l" t="t" r="r" b="b"/>
              <a:pathLst>
                <a:path w="14" h="22" extrusionOk="0">
                  <a:moveTo>
                    <a:pt x="0" y="22"/>
                  </a:move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lnTo>
                    <a:pt x="4" y="2"/>
                  </a:lnTo>
                  <a:lnTo>
                    <a:pt x="4" y="10"/>
                  </a:lnTo>
                  <a:lnTo>
                    <a:pt x="14" y="10"/>
                  </a:lnTo>
                  <a:lnTo>
                    <a:pt x="14" y="12"/>
                  </a:lnTo>
                  <a:lnTo>
                    <a:pt x="4" y="12"/>
                  </a:lnTo>
                  <a:lnTo>
                    <a:pt x="4" y="18"/>
                  </a:lnTo>
                  <a:lnTo>
                    <a:pt x="14" y="18"/>
                  </a:lnTo>
                  <a:lnTo>
                    <a:pt x="14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8"/>
            <p:cNvSpPr/>
            <p:nvPr/>
          </p:nvSpPr>
          <p:spPr>
            <a:xfrm>
              <a:off x="6865707" y="4890578"/>
              <a:ext cx="76528" cy="112238"/>
            </a:xfrm>
            <a:custGeom>
              <a:avLst/>
              <a:gdLst/>
              <a:ahLst/>
              <a:cxnLst/>
              <a:rect l="l" t="t" r="r" b="b"/>
              <a:pathLst>
                <a:path w="14" h="20" extrusionOk="0">
                  <a:moveTo>
                    <a:pt x="0" y="17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2" y="16"/>
                    <a:pt x="4" y="18"/>
                    <a:pt x="7" y="18"/>
                  </a:cubicBezTo>
                  <a:cubicBezTo>
                    <a:pt x="11" y="18"/>
                    <a:pt x="12" y="16"/>
                    <a:pt x="12" y="14"/>
                  </a:cubicBezTo>
                  <a:cubicBezTo>
                    <a:pt x="12" y="9"/>
                    <a:pt x="0" y="12"/>
                    <a:pt x="0" y="5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10" y="0"/>
                    <a:pt x="12" y="1"/>
                    <a:pt x="14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3"/>
                    <a:pt x="9" y="2"/>
                    <a:pt x="7" y="2"/>
                  </a:cubicBezTo>
                  <a:cubicBezTo>
                    <a:pt x="4" y="2"/>
                    <a:pt x="3" y="3"/>
                    <a:pt x="3" y="5"/>
                  </a:cubicBezTo>
                  <a:cubicBezTo>
                    <a:pt x="3" y="9"/>
                    <a:pt x="14" y="7"/>
                    <a:pt x="14" y="14"/>
                  </a:cubicBezTo>
                  <a:cubicBezTo>
                    <a:pt x="14" y="17"/>
                    <a:pt x="12" y="20"/>
                    <a:pt x="7" y="20"/>
                  </a:cubicBezTo>
                  <a:cubicBezTo>
                    <a:pt x="4" y="20"/>
                    <a:pt x="1" y="19"/>
                    <a:pt x="0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7" name="Google Shape;367;p18"/>
          <p:cNvSpPr/>
          <p:nvPr/>
        </p:nvSpPr>
        <p:spPr>
          <a:xfrm>
            <a:off x="4560959" y="1136470"/>
            <a:ext cx="3085806" cy="4511036"/>
          </a:xfrm>
          <a:prstGeom prst="rect">
            <a:avLst/>
          </a:prstGeom>
          <a:solidFill>
            <a:srgbClr val="ADEC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18"/>
          <p:cNvSpPr/>
          <p:nvPr/>
        </p:nvSpPr>
        <p:spPr>
          <a:xfrm>
            <a:off x="4595966" y="1136470"/>
            <a:ext cx="3005534" cy="695271"/>
          </a:xfrm>
          <a:prstGeom prst="rect">
            <a:avLst/>
          </a:prstGeom>
          <a:solidFill>
            <a:srgbClr val="474F5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8"/>
          <p:cNvSpPr/>
          <p:nvPr/>
        </p:nvSpPr>
        <p:spPr>
          <a:xfrm>
            <a:off x="5738875" y="1419705"/>
            <a:ext cx="123474" cy="123474"/>
          </a:xfrm>
          <a:custGeom>
            <a:avLst/>
            <a:gdLst/>
            <a:ahLst/>
            <a:cxnLst/>
            <a:rect l="l" t="t" r="r" b="b"/>
            <a:pathLst>
              <a:path w="21" h="21" extrusionOk="0">
                <a:moveTo>
                  <a:pt x="11" y="16"/>
                </a:moveTo>
                <a:lnTo>
                  <a:pt x="5" y="0"/>
                </a:lnTo>
                <a:lnTo>
                  <a:pt x="0" y="0"/>
                </a:lnTo>
                <a:lnTo>
                  <a:pt x="0" y="21"/>
                </a:lnTo>
                <a:lnTo>
                  <a:pt x="4" y="21"/>
                </a:lnTo>
                <a:lnTo>
                  <a:pt x="4" y="3"/>
                </a:lnTo>
                <a:lnTo>
                  <a:pt x="10" y="21"/>
                </a:lnTo>
                <a:lnTo>
                  <a:pt x="11" y="21"/>
                </a:lnTo>
                <a:lnTo>
                  <a:pt x="19" y="3"/>
                </a:lnTo>
                <a:lnTo>
                  <a:pt x="19" y="21"/>
                </a:lnTo>
                <a:lnTo>
                  <a:pt x="21" y="21"/>
                </a:lnTo>
                <a:lnTo>
                  <a:pt x="21" y="0"/>
                </a:lnTo>
                <a:lnTo>
                  <a:pt x="18" y="0"/>
                </a:lnTo>
                <a:lnTo>
                  <a:pt x="11" y="16"/>
                </a:lnTo>
                <a:close/>
              </a:path>
            </a:pathLst>
          </a:custGeom>
          <a:solidFill>
            <a:srgbClr val="CCCBC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8"/>
          <p:cNvSpPr/>
          <p:nvPr/>
        </p:nvSpPr>
        <p:spPr>
          <a:xfrm>
            <a:off x="5879987" y="1419705"/>
            <a:ext cx="117593" cy="123474"/>
          </a:xfrm>
          <a:custGeom>
            <a:avLst/>
            <a:gdLst/>
            <a:ahLst/>
            <a:cxnLst/>
            <a:rect l="l" t="t" r="r" b="b"/>
            <a:pathLst>
              <a:path w="20" h="21" extrusionOk="0">
                <a:moveTo>
                  <a:pt x="8" y="0"/>
                </a:moveTo>
                <a:lnTo>
                  <a:pt x="0" y="21"/>
                </a:lnTo>
                <a:lnTo>
                  <a:pt x="2" y="21"/>
                </a:lnTo>
                <a:lnTo>
                  <a:pt x="5" y="16"/>
                </a:lnTo>
                <a:lnTo>
                  <a:pt x="15" y="16"/>
                </a:lnTo>
                <a:lnTo>
                  <a:pt x="16" y="21"/>
                </a:lnTo>
                <a:lnTo>
                  <a:pt x="20" y="21"/>
                </a:lnTo>
                <a:lnTo>
                  <a:pt x="11" y="0"/>
                </a:lnTo>
                <a:lnTo>
                  <a:pt x="8" y="0"/>
                </a:lnTo>
                <a:close/>
                <a:moveTo>
                  <a:pt x="6" y="14"/>
                </a:moveTo>
                <a:lnTo>
                  <a:pt x="10" y="3"/>
                </a:lnTo>
                <a:lnTo>
                  <a:pt x="14" y="14"/>
                </a:lnTo>
                <a:lnTo>
                  <a:pt x="6" y="14"/>
                </a:lnTo>
                <a:close/>
              </a:path>
            </a:pathLst>
          </a:custGeom>
          <a:solidFill>
            <a:srgbClr val="CCCBC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8"/>
          <p:cNvSpPr/>
          <p:nvPr/>
        </p:nvSpPr>
        <p:spPr>
          <a:xfrm>
            <a:off x="6015220" y="1419705"/>
            <a:ext cx="11759" cy="123474"/>
          </a:xfrm>
          <a:prstGeom prst="rect">
            <a:avLst/>
          </a:prstGeom>
          <a:solidFill>
            <a:srgbClr val="CCCBC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8"/>
          <p:cNvSpPr/>
          <p:nvPr/>
        </p:nvSpPr>
        <p:spPr>
          <a:xfrm>
            <a:off x="6050498" y="1419705"/>
            <a:ext cx="76437" cy="123474"/>
          </a:xfrm>
          <a:custGeom>
            <a:avLst/>
            <a:gdLst/>
            <a:ahLst/>
            <a:cxnLst/>
            <a:rect l="l" t="t" r="r" b="b"/>
            <a:pathLst>
              <a:path w="13" h="21" extrusionOk="0">
                <a:moveTo>
                  <a:pt x="4" y="0"/>
                </a:moveTo>
                <a:lnTo>
                  <a:pt x="0" y="0"/>
                </a:lnTo>
                <a:lnTo>
                  <a:pt x="0" y="21"/>
                </a:lnTo>
                <a:lnTo>
                  <a:pt x="13" y="21"/>
                </a:lnTo>
                <a:lnTo>
                  <a:pt x="13" y="18"/>
                </a:lnTo>
                <a:lnTo>
                  <a:pt x="4" y="18"/>
                </a:lnTo>
                <a:lnTo>
                  <a:pt x="4" y="0"/>
                </a:lnTo>
                <a:close/>
              </a:path>
            </a:pathLst>
          </a:custGeom>
          <a:solidFill>
            <a:srgbClr val="CCCBC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8"/>
          <p:cNvSpPr/>
          <p:nvPr/>
        </p:nvSpPr>
        <p:spPr>
          <a:xfrm>
            <a:off x="6150450" y="1419705"/>
            <a:ext cx="88196" cy="123474"/>
          </a:xfrm>
          <a:custGeom>
            <a:avLst/>
            <a:gdLst/>
            <a:ahLst/>
            <a:cxnLst/>
            <a:rect l="l" t="t" r="r" b="b"/>
            <a:pathLst>
              <a:path w="14" h="20" extrusionOk="0">
                <a:moveTo>
                  <a:pt x="11" y="10"/>
                </a:moveTo>
                <a:cubicBezTo>
                  <a:pt x="12" y="9"/>
                  <a:pt x="14" y="8"/>
                  <a:pt x="14" y="5"/>
                </a:cubicBezTo>
                <a:cubicBezTo>
                  <a:pt x="14" y="2"/>
                  <a:pt x="12" y="0"/>
                  <a:pt x="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0"/>
                  <a:pt x="0" y="20"/>
                  <a:pt x="0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12" y="20"/>
                  <a:pt x="14" y="17"/>
                  <a:pt x="14" y="14"/>
                </a:cubicBezTo>
                <a:cubicBezTo>
                  <a:pt x="14" y="12"/>
                  <a:pt x="13" y="10"/>
                  <a:pt x="11" y="10"/>
                </a:cubicBezTo>
                <a:close/>
                <a:moveTo>
                  <a:pt x="2" y="2"/>
                </a:moveTo>
                <a:cubicBezTo>
                  <a:pt x="8" y="2"/>
                  <a:pt x="8" y="2"/>
                  <a:pt x="8" y="2"/>
                </a:cubicBezTo>
                <a:cubicBezTo>
                  <a:pt x="10" y="2"/>
                  <a:pt x="11" y="4"/>
                  <a:pt x="11" y="5"/>
                </a:cubicBezTo>
                <a:cubicBezTo>
                  <a:pt x="11" y="7"/>
                  <a:pt x="10" y="9"/>
                  <a:pt x="8" y="9"/>
                </a:cubicBezTo>
                <a:cubicBezTo>
                  <a:pt x="2" y="9"/>
                  <a:pt x="2" y="9"/>
                  <a:pt x="2" y="9"/>
                </a:cubicBezTo>
                <a:lnTo>
                  <a:pt x="2" y="2"/>
                </a:lnTo>
                <a:close/>
                <a:moveTo>
                  <a:pt x="8" y="17"/>
                </a:moveTo>
                <a:cubicBezTo>
                  <a:pt x="2" y="17"/>
                  <a:pt x="2" y="17"/>
                  <a:pt x="2" y="17"/>
                </a:cubicBezTo>
                <a:cubicBezTo>
                  <a:pt x="2" y="11"/>
                  <a:pt x="2" y="11"/>
                  <a:pt x="2" y="11"/>
                </a:cubicBezTo>
                <a:cubicBezTo>
                  <a:pt x="8" y="11"/>
                  <a:pt x="8" y="11"/>
                  <a:pt x="8" y="11"/>
                </a:cubicBezTo>
                <a:cubicBezTo>
                  <a:pt x="11" y="11"/>
                  <a:pt x="12" y="12"/>
                  <a:pt x="12" y="14"/>
                </a:cubicBezTo>
                <a:cubicBezTo>
                  <a:pt x="12" y="16"/>
                  <a:pt x="11" y="17"/>
                  <a:pt x="8" y="17"/>
                </a:cubicBezTo>
                <a:close/>
              </a:path>
            </a:pathLst>
          </a:custGeom>
          <a:solidFill>
            <a:srgbClr val="CCCBC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18"/>
          <p:cNvSpPr/>
          <p:nvPr/>
        </p:nvSpPr>
        <p:spPr>
          <a:xfrm>
            <a:off x="6256284" y="1419705"/>
            <a:ext cx="129352" cy="123474"/>
          </a:xfrm>
          <a:custGeom>
            <a:avLst/>
            <a:gdLst/>
            <a:ahLst/>
            <a:cxnLst/>
            <a:rect l="l" t="t" r="r" b="b"/>
            <a:pathLst>
              <a:path w="20" h="20" extrusionOk="0">
                <a:moveTo>
                  <a:pt x="10" y="0"/>
                </a:moveTo>
                <a:cubicBezTo>
                  <a:pt x="4" y="0"/>
                  <a:pt x="0" y="4"/>
                  <a:pt x="0" y="10"/>
                </a:cubicBezTo>
                <a:cubicBezTo>
                  <a:pt x="0" y="16"/>
                  <a:pt x="4" y="20"/>
                  <a:pt x="10" y="20"/>
                </a:cubicBezTo>
                <a:cubicBezTo>
                  <a:pt x="16" y="20"/>
                  <a:pt x="20" y="16"/>
                  <a:pt x="20" y="10"/>
                </a:cubicBezTo>
                <a:cubicBezTo>
                  <a:pt x="20" y="4"/>
                  <a:pt x="16" y="0"/>
                  <a:pt x="10" y="0"/>
                </a:cubicBezTo>
                <a:close/>
                <a:moveTo>
                  <a:pt x="10" y="18"/>
                </a:moveTo>
                <a:cubicBezTo>
                  <a:pt x="6" y="18"/>
                  <a:pt x="3" y="14"/>
                  <a:pt x="3" y="10"/>
                </a:cubicBezTo>
                <a:cubicBezTo>
                  <a:pt x="3" y="5"/>
                  <a:pt x="6" y="2"/>
                  <a:pt x="10" y="2"/>
                </a:cubicBezTo>
                <a:cubicBezTo>
                  <a:pt x="14" y="2"/>
                  <a:pt x="17" y="5"/>
                  <a:pt x="17" y="10"/>
                </a:cubicBezTo>
                <a:cubicBezTo>
                  <a:pt x="17" y="14"/>
                  <a:pt x="14" y="18"/>
                  <a:pt x="10" y="18"/>
                </a:cubicBezTo>
                <a:close/>
              </a:path>
            </a:pathLst>
          </a:custGeom>
          <a:solidFill>
            <a:srgbClr val="CCCBC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18"/>
          <p:cNvSpPr/>
          <p:nvPr/>
        </p:nvSpPr>
        <p:spPr>
          <a:xfrm>
            <a:off x="6391517" y="1419705"/>
            <a:ext cx="111715" cy="123474"/>
          </a:xfrm>
          <a:custGeom>
            <a:avLst/>
            <a:gdLst/>
            <a:ahLst/>
            <a:cxnLst/>
            <a:rect l="l" t="t" r="r" b="b"/>
            <a:pathLst>
              <a:path w="19" h="21" extrusionOk="0">
                <a:moveTo>
                  <a:pt x="10" y="10"/>
                </a:moveTo>
                <a:lnTo>
                  <a:pt x="18" y="0"/>
                </a:lnTo>
                <a:lnTo>
                  <a:pt x="15" y="0"/>
                </a:lnTo>
                <a:lnTo>
                  <a:pt x="9" y="8"/>
                </a:lnTo>
                <a:lnTo>
                  <a:pt x="3" y="0"/>
                </a:lnTo>
                <a:lnTo>
                  <a:pt x="0" y="0"/>
                </a:lnTo>
                <a:lnTo>
                  <a:pt x="7" y="10"/>
                </a:lnTo>
                <a:lnTo>
                  <a:pt x="0" y="21"/>
                </a:lnTo>
                <a:lnTo>
                  <a:pt x="2" y="21"/>
                </a:lnTo>
                <a:lnTo>
                  <a:pt x="9" y="11"/>
                </a:lnTo>
                <a:lnTo>
                  <a:pt x="16" y="21"/>
                </a:lnTo>
                <a:lnTo>
                  <a:pt x="19" y="21"/>
                </a:lnTo>
                <a:lnTo>
                  <a:pt x="10" y="10"/>
                </a:lnTo>
                <a:close/>
              </a:path>
            </a:pathLst>
          </a:custGeom>
          <a:solidFill>
            <a:srgbClr val="CCCBC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18"/>
          <p:cNvSpPr/>
          <p:nvPr/>
        </p:nvSpPr>
        <p:spPr>
          <a:xfrm>
            <a:off x="4827533" y="1384427"/>
            <a:ext cx="105834" cy="194030"/>
          </a:xfrm>
          <a:custGeom>
            <a:avLst/>
            <a:gdLst/>
            <a:ahLst/>
            <a:cxnLst/>
            <a:rect l="l" t="t" r="r" b="b"/>
            <a:pathLst>
              <a:path w="18" h="33" extrusionOk="0">
                <a:moveTo>
                  <a:pt x="16" y="33"/>
                </a:moveTo>
                <a:lnTo>
                  <a:pt x="0" y="16"/>
                </a:lnTo>
                <a:lnTo>
                  <a:pt x="16" y="0"/>
                </a:lnTo>
                <a:lnTo>
                  <a:pt x="18" y="2"/>
                </a:lnTo>
                <a:lnTo>
                  <a:pt x="4" y="16"/>
                </a:lnTo>
                <a:lnTo>
                  <a:pt x="18" y="30"/>
                </a:lnTo>
                <a:lnTo>
                  <a:pt x="16" y="33"/>
                </a:lnTo>
                <a:close/>
              </a:path>
            </a:pathLst>
          </a:custGeom>
          <a:solidFill>
            <a:srgbClr val="CCCBC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18"/>
          <p:cNvSpPr/>
          <p:nvPr/>
        </p:nvSpPr>
        <p:spPr>
          <a:xfrm>
            <a:off x="7308741" y="1384427"/>
            <a:ext cx="111715" cy="194030"/>
          </a:xfrm>
          <a:custGeom>
            <a:avLst/>
            <a:gdLst/>
            <a:ahLst/>
            <a:cxnLst/>
            <a:rect l="l" t="t" r="r" b="b"/>
            <a:pathLst>
              <a:path w="19" h="33" extrusionOk="0">
                <a:moveTo>
                  <a:pt x="2" y="33"/>
                </a:moveTo>
                <a:lnTo>
                  <a:pt x="19" y="16"/>
                </a:lnTo>
                <a:lnTo>
                  <a:pt x="2" y="0"/>
                </a:lnTo>
                <a:lnTo>
                  <a:pt x="0" y="2"/>
                </a:lnTo>
                <a:lnTo>
                  <a:pt x="14" y="16"/>
                </a:lnTo>
                <a:lnTo>
                  <a:pt x="0" y="30"/>
                </a:lnTo>
                <a:lnTo>
                  <a:pt x="2" y="33"/>
                </a:lnTo>
                <a:close/>
              </a:path>
            </a:pathLst>
          </a:custGeom>
          <a:solidFill>
            <a:srgbClr val="CCCBC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18"/>
          <p:cNvSpPr/>
          <p:nvPr/>
        </p:nvSpPr>
        <p:spPr>
          <a:xfrm>
            <a:off x="4559207" y="1135380"/>
            <a:ext cx="3091613" cy="4531462"/>
          </a:xfrm>
          <a:prstGeom prst="rect">
            <a:avLst/>
          </a:prstGeom>
          <a:solidFill>
            <a:srgbClr val="474F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18"/>
          <p:cNvSpPr/>
          <p:nvPr/>
        </p:nvSpPr>
        <p:spPr>
          <a:xfrm>
            <a:off x="0" y="-4562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4903015" y="439737"/>
                </a:moveTo>
                <a:cubicBezTo>
                  <a:pt x="4826253" y="439737"/>
                  <a:pt x="4743586" y="469246"/>
                  <a:pt x="4684538" y="528264"/>
                </a:cubicBezTo>
                <a:cubicBezTo>
                  <a:pt x="4625490" y="587282"/>
                  <a:pt x="4595966" y="669907"/>
                  <a:pt x="4595966" y="746630"/>
                </a:cubicBezTo>
                <a:cubicBezTo>
                  <a:pt x="4595966" y="6182168"/>
                  <a:pt x="4595966" y="6182168"/>
                  <a:pt x="4595966" y="6182168"/>
                </a:cubicBezTo>
                <a:cubicBezTo>
                  <a:pt x="4595966" y="6258891"/>
                  <a:pt x="4625490" y="6341516"/>
                  <a:pt x="4684538" y="6400534"/>
                </a:cubicBezTo>
                <a:cubicBezTo>
                  <a:pt x="4743586" y="6459551"/>
                  <a:pt x="4826253" y="6489060"/>
                  <a:pt x="4903015" y="6489060"/>
                </a:cubicBezTo>
                <a:cubicBezTo>
                  <a:pt x="7288547" y="6489060"/>
                  <a:pt x="7288547" y="6489060"/>
                  <a:pt x="7288547" y="6489060"/>
                </a:cubicBezTo>
                <a:cubicBezTo>
                  <a:pt x="7365309" y="6489060"/>
                  <a:pt x="7447976" y="6459551"/>
                  <a:pt x="7507024" y="6400534"/>
                </a:cubicBezTo>
                <a:cubicBezTo>
                  <a:pt x="7566071" y="6341516"/>
                  <a:pt x="7601500" y="6258891"/>
                  <a:pt x="7601500" y="6182168"/>
                </a:cubicBezTo>
                <a:cubicBezTo>
                  <a:pt x="7601500" y="746630"/>
                  <a:pt x="7601500" y="746630"/>
                  <a:pt x="7601500" y="746630"/>
                </a:cubicBezTo>
                <a:cubicBezTo>
                  <a:pt x="7601500" y="669907"/>
                  <a:pt x="7566071" y="587282"/>
                  <a:pt x="7507024" y="528264"/>
                </a:cubicBezTo>
                <a:cubicBezTo>
                  <a:pt x="7447976" y="469246"/>
                  <a:pt x="7365309" y="439737"/>
                  <a:pt x="7288547" y="439737"/>
                </a:cubicBezTo>
                <a:cubicBezTo>
                  <a:pt x="4903015" y="439737"/>
                  <a:pt x="4903015" y="439737"/>
                  <a:pt x="4903015" y="439737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76D0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18"/>
          <p:cNvSpPr/>
          <p:nvPr/>
        </p:nvSpPr>
        <p:spPr>
          <a:xfrm>
            <a:off x="4595966" y="5647510"/>
            <a:ext cx="3005534" cy="841550"/>
          </a:xfrm>
          <a:custGeom>
            <a:avLst/>
            <a:gdLst/>
            <a:ahLst/>
            <a:cxnLst/>
            <a:rect l="l" t="t" r="r" b="b"/>
            <a:pathLst>
              <a:path w="3005534" h="841550" extrusionOk="0">
                <a:moveTo>
                  <a:pt x="0" y="0"/>
                </a:moveTo>
                <a:lnTo>
                  <a:pt x="3005534" y="0"/>
                </a:lnTo>
                <a:lnTo>
                  <a:pt x="3005534" y="40835"/>
                </a:lnTo>
                <a:cubicBezTo>
                  <a:pt x="3005534" y="200245"/>
                  <a:pt x="3005534" y="364798"/>
                  <a:pt x="3005534" y="534658"/>
                </a:cubicBezTo>
                <a:cubicBezTo>
                  <a:pt x="3005534" y="611381"/>
                  <a:pt x="2970105" y="694006"/>
                  <a:pt x="2911058" y="753024"/>
                </a:cubicBezTo>
                <a:cubicBezTo>
                  <a:pt x="2852010" y="812041"/>
                  <a:pt x="2769343" y="841550"/>
                  <a:pt x="2692581" y="841550"/>
                </a:cubicBezTo>
                <a:cubicBezTo>
                  <a:pt x="2692581" y="841550"/>
                  <a:pt x="2692581" y="841550"/>
                  <a:pt x="307049" y="841550"/>
                </a:cubicBezTo>
                <a:cubicBezTo>
                  <a:pt x="230287" y="841550"/>
                  <a:pt x="147620" y="812041"/>
                  <a:pt x="88572" y="753024"/>
                </a:cubicBezTo>
                <a:cubicBezTo>
                  <a:pt x="29524" y="694006"/>
                  <a:pt x="0" y="611381"/>
                  <a:pt x="0" y="534658"/>
                </a:cubicBezTo>
                <a:cubicBezTo>
                  <a:pt x="0" y="534658"/>
                  <a:pt x="0" y="534658"/>
                  <a:pt x="0" y="7948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18"/>
          <p:cNvSpPr/>
          <p:nvPr/>
        </p:nvSpPr>
        <p:spPr>
          <a:xfrm>
            <a:off x="4595966" y="439737"/>
            <a:ext cx="3005534" cy="699470"/>
          </a:xfrm>
          <a:custGeom>
            <a:avLst/>
            <a:gdLst/>
            <a:ahLst/>
            <a:cxnLst/>
            <a:rect l="l" t="t" r="r" b="b"/>
            <a:pathLst>
              <a:path w="3005534" h="699470" extrusionOk="0">
                <a:moveTo>
                  <a:pt x="307049" y="0"/>
                </a:moveTo>
                <a:cubicBezTo>
                  <a:pt x="307049" y="0"/>
                  <a:pt x="307049" y="0"/>
                  <a:pt x="2692581" y="0"/>
                </a:cubicBezTo>
                <a:cubicBezTo>
                  <a:pt x="2769343" y="0"/>
                  <a:pt x="2852010" y="29509"/>
                  <a:pt x="2911058" y="88527"/>
                </a:cubicBezTo>
                <a:cubicBezTo>
                  <a:pt x="2970105" y="147545"/>
                  <a:pt x="3005534" y="230169"/>
                  <a:pt x="3005534" y="306893"/>
                </a:cubicBezTo>
                <a:cubicBezTo>
                  <a:pt x="3005534" y="306893"/>
                  <a:pt x="3005534" y="306893"/>
                  <a:pt x="3005534" y="671330"/>
                </a:cubicBezTo>
                <a:lnTo>
                  <a:pt x="3005534" y="699470"/>
                </a:lnTo>
                <a:lnTo>
                  <a:pt x="0" y="699470"/>
                </a:lnTo>
                <a:lnTo>
                  <a:pt x="0" y="557723"/>
                </a:lnTo>
                <a:cubicBezTo>
                  <a:pt x="0" y="475427"/>
                  <a:pt x="0" y="391823"/>
                  <a:pt x="0" y="306893"/>
                </a:cubicBezTo>
                <a:cubicBezTo>
                  <a:pt x="0" y="230169"/>
                  <a:pt x="29524" y="147545"/>
                  <a:pt x="88572" y="88527"/>
                </a:cubicBezTo>
                <a:cubicBezTo>
                  <a:pt x="147620" y="29509"/>
                  <a:pt x="230287" y="0"/>
                  <a:pt x="30704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2" name="Google Shape;382;p18"/>
          <p:cNvGrpSpPr/>
          <p:nvPr/>
        </p:nvGrpSpPr>
        <p:grpSpPr>
          <a:xfrm>
            <a:off x="6011298" y="702038"/>
            <a:ext cx="163938" cy="174867"/>
            <a:chOff x="6011298" y="702038"/>
            <a:chExt cx="163938" cy="174867"/>
          </a:xfrm>
        </p:grpSpPr>
        <p:sp>
          <p:nvSpPr>
            <p:cNvPr id="383" name="Google Shape;383;p18"/>
            <p:cNvSpPr/>
            <p:nvPr/>
          </p:nvSpPr>
          <p:spPr>
            <a:xfrm>
              <a:off x="6011298" y="702038"/>
              <a:ext cx="163938" cy="174867"/>
            </a:xfrm>
            <a:prstGeom prst="ellipse">
              <a:avLst/>
            </a:prstGeom>
            <a:solidFill>
              <a:srgbClr val="D9D8D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6060481" y="751221"/>
              <a:ext cx="71042" cy="7104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5" name="Google Shape;385;p18"/>
          <p:cNvSpPr/>
          <p:nvPr/>
        </p:nvSpPr>
        <p:spPr>
          <a:xfrm>
            <a:off x="5716209" y="6013637"/>
            <a:ext cx="754116" cy="109292"/>
          </a:xfrm>
          <a:custGeom>
            <a:avLst/>
            <a:gdLst/>
            <a:ahLst/>
            <a:cxnLst/>
            <a:rect l="l" t="t" r="r" b="b"/>
            <a:pathLst>
              <a:path w="128" h="19" extrusionOk="0">
                <a:moveTo>
                  <a:pt x="128" y="10"/>
                </a:moveTo>
                <a:cubicBezTo>
                  <a:pt x="128" y="15"/>
                  <a:pt x="124" y="19"/>
                  <a:pt x="119" y="19"/>
                </a:cubicBezTo>
                <a:cubicBezTo>
                  <a:pt x="9" y="19"/>
                  <a:pt x="9" y="19"/>
                  <a:pt x="9" y="19"/>
                </a:cubicBezTo>
                <a:cubicBezTo>
                  <a:pt x="4" y="19"/>
                  <a:pt x="0" y="15"/>
                  <a:pt x="0" y="10"/>
                </a:cubicBezTo>
                <a:cubicBezTo>
                  <a:pt x="0" y="5"/>
                  <a:pt x="4" y="0"/>
                  <a:pt x="9" y="0"/>
                </a:cubicBezTo>
                <a:cubicBezTo>
                  <a:pt x="119" y="0"/>
                  <a:pt x="119" y="0"/>
                  <a:pt x="119" y="0"/>
                </a:cubicBezTo>
                <a:cubicBezTo>
                  <a:pt x="124" y="0"/>
                  <a:pt x="128" y="5"/>
                  <a:pt x="128" y="10"/>
                </a:cubicBezTo>
                <a:close/>
              </a:path>
            </a:pathLst>
          </a:custGeom>
          <a:solidFill>
            <a:srgbClr val="D9D8D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18"/>
          <p:cNvSpPr/>
          <p:nvPr/>
        </p:nvSpPr>
        <p:spPr>
          <a:xfrm>
            <a:off x="4557712" y="1543588"/>
            <a:ext cx="38254" cy="5901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18"/>
          <p:cNvSpPr/>
          <p:nvPr/>
        </p:nvSpPr>
        <p:spPr>
          <a:xfrm>
            <a:off x="4557712" y="2368745"/>
            <a:ext cx="38254" cy="2349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18"/>
          <p:cNvSpPr/>
          <p:nvPr/>
        </p:nvSpPr>
        <p:spPr>
          <a:xfrm>
            <a:off x="7601500" y="1543588"/>
            <a:ext cx="32788" cy="5901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8"/>
          <p:cNvSpPr txBox="1"/>
          <p:nvPr/>
        </p:nvSpPr>
        <p:spPr>
          <a:xfrm>
            <a:off x="607350" y="2544188"/>
            <a:ext cx="3580800" cy="16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Sustainable Innovation</a:t>
            </a:r>
            <a:endParaRPr sz="3000"/>
          </a:p>
        </p:txBody>
      </p:sp>
      <p:sp>
        <p:nvSpPr>
          <p:cNvPr id="390" name="Google Shape;390;p18"/>
          <p:cNvSpPr txBox="1"/>
          <p:nvPr/>
        </p:nvSpPr>
        <p:spPr>
          <a:xfrm>
            <a:off x="8110650" y="771850"/>
            <a:ext cx="3897300" cy="53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New definition for the “alarm”:</a:t>
            </a:r>
            <a:r>
              <a:rPr lang="zh-CN" altLang="en-US" sz="2400" dirty="0"/>
              <a:t> </a:t>
            </a:r>
            <a:r>
              <a:rPr lang="en-US" sz="2400" dirty="0"/>
              <a:t>Users will get the “time to go”</a:t>
            </a:r>
            <a:r>
              <a:rPr lang="zh-CN" altLang="en-US" sz="2400" dirty="0"/>
              <a:t> </a:t>
            </a:r>
            <a:r>
              <a:rPr lang="en-US" sz="2400" dirty="0"/>
              <a:t>alarm</a:t>
            </a:r>
            <a:r>
              <a:rPr lang="zh-CN" altLang="en-US" sz="2400" dirty="0"/>
              <a:t> </a:t>
            </a:r>
            <a:r>
              <a:rPr lang="en-US" sz="2400" dirty="0"/>
              <a:t>accordingly to their set arrive time. 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Our app will set the smart alarm after taking possible influence elements (traffic</a:t>
            </a:r>
            <a:r>
              <a:rPr lang="zh-CN" altLang="en-US" sz="2400" dirty="0"/>
              <a:t>）</a:t>
            </a:r>
            <a:r>
              <a:rPr lang="en-US" sz="2400" dirty="0"/>
              <a:t>into consideration.</a:t>
            </a:r>
            <a:endParaRPr sz="2400" dirty="0"/>
          </a:p>
        </p:txBody>
      </p:sp>
      <p:pic>
        <p:nvPicPr>
          <p:cNvPr id="391" name="Google Shape;3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5100" y="304525"/>
            <a:ext cx="3308625" cy="632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0DE"/>
        </a:soli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9"/>
          <p:cNvSpPr/>
          <p:nvPr/>
        </p:nvSpPr>
        <p:spPr>
          <a:xfrm>
            <a:off x="798591" y="5647510"/>
            <a:ext cx="3005534" cy="841550"/>
          </a:xfrm>
          <a:custGeom>
            <a:avLst/>
            <a:gdLst/>
            <a:ahLst/>
            <a:cxnLst/>
            <a:rect l="l" t="t" r="r" b="b"/>
            <a:pathLst>
              <a:path w="3005534" h="841550" extrusionOk="0">
                <a:moveTo>
                  <a:pt x="0" y="0"/>
                </a:moveTo>
                <a:lnTo>
                  <a:pt x="3005534" y="0"/>
                </a:lnTo>
                <a:lnTo>
                  <a:pt x="3005534" y="40835"/>
                </a:lnTo>
                <a:cubicBezTo>
                  <a:pt x="3005534" y="200245"/>
                  <a:pt x="3005534" y="364798"/>
                  <a:pt x="3005534" y="534658"/>
                </a:cubicBezTo>
                <a:cubicBezTo>
                  <a:pt x="3005534" y="611381"/>
                  <a:pt x="2970105" y="694006"/>
                  <a:pt x="2911058" y="753024"/>
                </a:cubicBezTo>
                <a:cubicBezTo>
                  <a:pt x="2852010" y="812041"/>
                  <a:pt x="2769343" y="841550"/>
                  <a:pt x="2692581" y="841550"/>
                </a:cubicBezTo>
                <a:cubicBezTo>
                  <a:pt x="2692581" y="841550"/>
                  <a:pt x="2692581" y="841550"/>
                  <a:pt x="307049" y="841550"/>
                </a:cubicBezTo>
                <a:cubicBezTo>
                  <a:pt x="230287" y="841550"/>
                  <a:pt x="147620" y="812041"/>
                  <a:pt x="88572" y="753024"/>
                </a:cubicBezTo>
                <a:cubicBezTo>
                  <a:pt x="29524" y="694006"/>
                  <a:pt x="0" y="611381"/>
                  <a:pt x="0" y="534658"/>
                </a:cubicBezTo>
                <a:cubicBezTo>
                  <a:pt x="0" y="534658"/>
                  <a:pt x="0" y="534658"/>
                  <a:pt x="0" y="7948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9"/>
          <p:cNvSpPr/>
          <p:nvPr/>
        </p:nvSpPr>
        <p:spPr>
          <a:xfrm>
            <a:off x="5716209" y="6013637"/>
            <a:ext cx="754116" cy="109292"/>
          </a:xfrm>
          <a:custGeom>
            <a:avLst/>
            <a:gdLst/>
            <a:ahLst/>
            <a:cxnLst/>
            <a:rect l="l" t="t" r="r" b="b"/>
            <a:pathLst>
              <a:path w="128" h="19" extrusionOk="0">
                <a:moveTo>
                  <a:pt x="128" y="10"/>
                </a:moveTo>
                <a:cubicBezTo>
                  <a:pt x="128" y="15"/>
                  <a:pt x="124" y="19"/>
                  <a:pt x="119" y="19"/>
                </a:cubicBezTo>
                <a:cubicBezTo>
                  <a:pt x="9" y="19"/>
                  <a:pt x="9" y="19"/>
                  <a:pt x="9" y="19"/>
                </a:cubicBezTo>
                <a:cubicBezTo>
                  <a:pt x="4" y="19"/>
                  <a:pt x="0" y="15"/>
                  <a:pt x="0" y="10"/>
                </a:cubicBezTo>
                <a:cubicBezTo>
                  <a:pt x="0" y="5"/>
                  <a:pt x="4" y="0"/>
                  <a:pt x="9" y="0"/>
                </a:cubicBezTo>
                <a:cubicBezTo>
                  <a:pt x="119" y="0"/>
                  <a:pt x="119" y="0"/>
                  <a:pt x="119" y="0"/>
                </a:cubicBezTo>
                <a:cubicBezTo>
                  <a:pt x="124" y="0"/>
                  <a:pt x="128" y="5"/>
                  <a:pt x="128" y="10"/>
                </a:cubicBezTo>
                <a:close/>
              </a:path>
            </a:pathLst>
          </a:custGeom>
          <a:solidFill>
            <a:srgbClr val="D9D8D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19"/>
          <p:cNvSpPr/>
          <p:nvPr/>
        </p:nvSpPr>
        <p:spPr>
          <a:xfrm>
            <a:off x="798591" y="439737"/>
            <a:ext cx="3005534" cy="699470"/>
          </a:xfrm>
          <a:custGeom>
            <a:avLst/>
            <a:gdLst/>
            <a:ahLst/>
            <a:cxnLst/>
            <a:rect l="l" t="t" r="r" b="b"/>
            <a:pathLst>
              <a:path w="3005534" h="699470" extrusionOk="0">
                <a:moveTo>
                  <a:pt x="307049" y="0"/>
                </a:moveTo>
                <a:cubicBezTo>
                  <a:pt x="307049" y="0"/>
                  <a:pt x="307049" y="0"/>
                  <a:pt x="2692581" y="0"/>
                </a:cubicBezTo>
                <a:cubicBezTo>
                  <a:pt x="2769343" y="0"/>
                  <a:pt x="2852010" y="29509"/>
                  <a:pt x="2911058" y="88527"/>
                </a:cubicBezTo>
                <a:cubicBezTo>
                  <a:pt x="2970105" y="147545"/>
                  <a:pt x="3005534" y="230169"/>
                  <a:pt x="3005534" y="306893"/>
                </a:cubicBezTo>
                <a:cubicBezTo>
                  <a:pt x="3005534" y="306893"/>
                  <a:pt x="3005534" y="306893"/>
                  <a:pt x="3005534" y="671330"/>
                </a:cubicBezTo>
                <a:lnTo>
                  <a:pt x="3005534" y="699470"/>
                </a:lnTo>
                <a:lnTo>
                  <a:pt x="0" y="699470"/>
                </a:lnTo>
                <a:lnTo>
                  <a:pt x="0" y="557723"/>
                </a:lnTo>
                <a:cubicBezTo>
                  <a:pt x="0" y="475427"/>
                  <a:pt x="0" y="391823"/>
                  <a:pt x="0" y="306893"/>
                </a:cubicBezTo>
                <a:cubicBezTo>
                  <a:pt x="0" y="230169"/>
                  <a:pt x="29524" y="147545"/>
                  <a:pt x="88572" y="88527"/>
                </a:cubicBezTo>
                <a:cubicBezTo>
                  <a:pt x="147620" y="29509"/>
                  <a:pt x="230287" y="0"/>
                  <a:pt x="30704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9" name="Google Shape;399;p19"/>
          <p:cNvGrpSpPr/>
          <p:nvPr/>
        </p:nvGrpSpPr>
        <p:grpSpPr>
          <a:xfrm>
            <a:off x="6011298" y="702038"/>
            <a:ext cx="163938" cy="174867"/>
            <a:chOff x="6011298" y="702038"/>
            <a:chExt cx="163938" cy="174867"/>
          </a:xfrm>
        </p:grpSpPr>
        <p:sp>
          <p:nvSpPr>
            <p:cNvPr id="400" name="Google Shape;400;p19"/>
            <p:cNvSpPr/>
            <p:nvPr/>
          </p:nvSpPr>
          <p:spPr>
            <a:xfrm>
              <a:off x="6011298" y="702038"/>
              <a:ext cx="163938" cy="174867"/>
            </a:xfrm>
            <a:prstGeom prst="ellipse">
              <a:avLst/>
            </a:prstGeom>
            <a:solidFill>
              <a:srgbClr val="D9D8D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6060481" y="751221"/>
              <a:ext cx="71042" cy="7104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2" name="Google Shape;402;p19"/>
          <p:cNvSpPr/>
          <p:nvPr/>
        </p:nvSpPr>
        <p:spPr>
          <a:xfrm>
            <a:off x="760337" y="1144674"/>
            <a:ext cx="3043800" cy="4502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19"/>
          <p:cNvSpPr/>
          <p:nvPr/>
        </p:nvSpPr>
        <p:spPr>
          <a:xfrm>
            <a:off x="-3797375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4903015" y="439737"/>
                </a:moveTo>
                <a:cubicBezTo>
                  <a:pt x="4826253" y="439737"/>
                  <a:pt x="4743586" y="469246"/>
                  <a:pt x="4684538" y="528264"/>
                </a:cubicBezTo>
                <a:cubicBezTo>
                  <a:pt x="4625490" y="587282"/>
                  <a:pt x="4595966" y="669907"/>
                  <a:pt x="4595966" y="746630"/>
                </a:cubicBezTo>
                <a:cubicBezTo>
                  <a:pt x="4595966" y="6182168"/>
                  <a:pt x="4595966" y="6182168"/>
                  <a:pt x="4595966" y="6182168"/>
                </a:cubicBezTo>
                <a:cubicBezTo>
                  <a:pt x="4595966" y="6258891"/>
                  <a:pt x="4625490" y="6341516"/>
                  <a:pt x="4684538" y="6400534"/>
                </a:cubicBezTo>
                <a:cubicBezTo>
                  <a:pt x="4743586" y="6459551"/>
                  <a:pt x="4826253" y="6489060"/>
                  <a:pt x="4903015" y="6489060"/>
                </a:cubicBezTo>
                <a:cubicBezTo>
                  <a:pt x="7288547" y="6489060"/>
                  <a:pt x="7288547" y="6489060"/>
                  <a:pt x="7288547" y="6489060"/>
                </a:cubicBezTo>
                <a:cubicBezTo>
                  <a:pt x="7365309" y="6489060"/>
                  <a:pt x="7447976" y="6459551"/>
                  <a:pt x="7507024" y="6400534"/>
                </a:cubicBezTo>
                <a:cubicBezTo>
                  <a:pt x="7566071" y="6341516"/>
                  <a:pt x="7601500" y="6258891"/>
                  <a:pt x="7601500" y="6182168"/>
                </a:cubicBezTo>
                <a:cubicBezTo>
                  <a:pt x="7601500" y="746630"/>
                  <a:pt x="7601500" y="746630"/>
                  <a:pt x="7601500" y="746630"/>
                </a:cubicBezTo>
                <a:cubicBezTo>
                  <a:pt x="7601500" y="669907"/>
                  <a:pt x="7566071" y="587282"/>
                  <a:pt x="7507024" y="528264"/>
                </a:cubicBezTo>
                <a:cubicBezTo>
                  <a:pt x="7447976" y="469246"/>
                  <a:pt x="7365309" y="439737"/>
                  <a:pt x="7288547" y="439737"/>
                </a:cubicBezTo>
                <a:cubicBezTo>
                  <a:pt x="4903015" y="439737"/>
                  <a:pt x="4903015" y="439737"/>
                  <a:pt x="4903015" y="439737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76D0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19"/>
          <p:cNvSpPr/>
          <p:nvPr/>
        </p:nvSpPr>
        <p:spPr>
          <a:xfrm>
            <a:off x="760337" y="1543588"/>
            <a:ext cx="38400" cy="59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19"/>
          <p:cNvSpPr/>
          <p:nvPr/>
        </p:nvSpPr>
        <p:spPr>
          <a:xfrm>
            <a:off x="760337" y="2368745"/>
            <a:ext cx="38400" cy="2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19"/>
          <p:cNvSpPr/>
          <p:nvPr/>
        </p:nvSpPr>
        <p:spPr>
          <a:xfrm>
            <a:off x="3804125" y="1543588"/>
            <a:ext cx="32700" cy="59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19"/>
          <p:cNvSpPr txBox="1"/>
          <p:nvPr/>
        </p:nvSpPr>
        <p:spPr>
          <a:xfrm>
            <a:off x="4267200" y="2133025"/>
            <a:ext cx="7245075" cy="2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/>
              <a:t>Thank You!</a:t>
            </a:r>
            <a:endParaRPr sz="9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C572CC-B472-5340-B8C1-EDDBD8BB3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68" y="219868"/>
            <a:ext cx="3230314" cy="641826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214</Words>
  <Application>Microsoft Macintosh PowerPoint</Application>
  <PresentationFormat>Widescreen</PresentationFormat>
  <Paragraphs>31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Jiahao Chen</cp:lastModifiedBy>
  <cp:revision>7</cp:revision>
  <dcterms:modified xsi:type="dcterms:W3CDTF">2018-10-22T04:44:28Z</dcterms:modified>
</cp:coreProperties>
</file>